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Each additional layer can show data, such as data items collected, site locations, area boundaries, climate data, or population, among others.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Lato" panose="020F0502020204030203" pitchFamily="34" charset="0"/>
              </a:rPr>
              <a:t>Layers are stacked on top of each other and combined into a single visual analysis.</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Layers can also have their transparency adjusted, which determines the degree to which the layers blend into each other visually. Using these features, we can create maps to facilitate data analysis. </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look at a specific example of a map in DHIS2. One scenario where it can be helpful to view data in a map would be in monitoring an immunization program. Let's say we want to look at an indicator, such as dropout rates, for a specific vaccination series by district. Are the districts close to one another with a high vaccination dropout rate? What is happening in these areas? Using a map, we can formulate questions like these and identify areas for follow-up. </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main types of layers used to analyze aggregate data in DHIS2 are thematic, facilities, and boundaries.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A thematic map depicts information about a topic or theme over a geographic area. These data themes can be shown using a choropleth or bubble map. </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Choropleth maps display the data based on geographical boundaries, such as district boundaries, as colored polygons.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noProof="0" dirty="0"/>
              <a:t>Bubble maps display coordinates of sites or areas with circles. The size of the circle depends on the value associated with that particular location. Locations with larger values have larger circles, while locations with smaller values have smaller circles. </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facilities layer shows the location of health facilities with different icons or images to show different categories of facilities, such as health centers or dispensaries. </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And the boundaries layer displays the boundary lines between political and administrative entities, such as countries, regions, or districts. </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How can maps help you visualize and analyze data?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noProof="0" dirty="0"/>
              <a:t>In summary, you can use DHIS2 to create maps made with multiple layers to support analysis of data that is tied to GPS coordinates. The main layers used to view aggregate data in DHIS2 maps are the thematic, facility, and boundary layers.</a:t>
            </a:r>
            <a:br>
              <a:rPr lang="en-US" noProof="0" dirty="0"/>
            </a:br>
            <a:endParaRPr lang="en-US" noProof="0"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2400" noProof="0" dirty="0"/>
              <a:t>Map visualizations are a highly efficient eye-catching tool for geospatially analyzing data. For example, you may have seen maps like these to follow up on the COVID-19 pandemic, where the colors indicate the number of confirmed cases by country. How can we create geospatial visualizations like this in DHIS2? </a:t>
            </a:r>
            <a:br>
              <a:rPr lang="en-US" sz="2400" noProof="0" dirty="0"/>
            </a:br>
            <a:endParaRPr lang="en-US" sz="1200" noProof="0" dirty="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a:t>This video will talk about the basic concepts of using maps for aggregate data in DHIS2. You'll understand how data can be viewed in maps, the concept of map layers, and some specifics about the types of layers that can be used to create maps from the aggregate data model. We'll learn how multiple data types can be shown in a single map using layers.</a:t>
            </a:r>
            <a:endParaRPr lang="es-ES" dirty="0"/>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start with the basics. Maps in DHIS2 is the geographic information system, or GIS, that allows you to view data associated with GPS coordinates that relate to points or areas on a map.</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dirty="0"/>
              <a:t>Maps can include multiple layers, which each represents specific data geographically.</a:t>
            </a:r>
            <a:br>
              <a:rPr lang="en-US" dirty="0"/>
            </a:br>
            <a:endParaRPr lang="es-ES" dirty="0"/>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Each map starts with a base layer or </a:t>
            </a:r>
            <a:r>
              <a:rPr lang="en-US" dirty="0" err="1"/>
              <a:t>basemap</a:t>
            </a:r>
            <a:r>
              <a:rPr lang="en-US" dirty="0"/>
              <a:t>. A </a:t>
            </a:r>
            <a:r>
              <a:rPr lang="en-US" dirty="0" err="1"/>
              <a:t>basemap</a:t>
            </a:r>
            <a:r>
              <a:rPr lang="en-US" dirty="0"/>
              <a:t> is a layer with geographic information that serves as a background to any map we create in DHIS2. There are several options of </a:t>
            </a:r>
            <a:r>
              <a:rPr lang="en-US" dirty="0" err="1"/>
              <a:t>basemaps</a:t>
            </a:r>
            <a:r>
              <a:rPr lang="en-US" dirty="0"/>
              <a:t> from OpenStreetMap and Microsoft Bing maps.</a:t>
            </a:r>
            <a:br>
              <a:rPr lang="en-US" dirty="0"/>
            </a:br>
            <a:endParaRPr lang="es-ES" dirty="0"/>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Other layers can be added on top of the </a:t>
            </a:r>
            <a:r>
              <a:rPr lang="en-US" b="0" dirty="0" err="1">
                <a:effectLst/>
              </a:rPr>
              <a:t>basemap</a:t>
            </a:r>
            <a:r>
              <a:rPr lang="en-US" b="0" dirty="0">
                <a:effectLst/>
              </a:rPr>
              <a:t>, where each layer represents a data item. These data items can be data that are specifically collected in the DHIS2 instance, or pulled from external sources. </a:t>
            </a:r>
            <a:br>
              <a:rPr lang="en-US" b="0" dirty="0">
                <a:effectLst/>
              </a:rPr>
            </a:br>
            <a:endParaRPr lang="es-ES" dirty="0"/>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Note that for DHIS2 data, these point or area coordinates must be configured by a system administrator before you will be able to view the data in a map. You can learn about this in the DHIS2 documentation.</a:t>
            </a:r>
            <a:br>
              <a:rPr lang="en-US" dirty="0"/>
            </a:br>
            <a:endParaRPr lang="es-ES" dirty="0"/>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notesSlide" Target="../notesSlides/notesSlide14.xml"/><Relationship Id="rId7" Type="http://schemas.openxmlformats.org/officeDocument/2006/relationships/image" Target="../media/image40.png"/><Relationship Id="rId2" Type="http://schemas.openxmlformats.org/officeDocument/2006/relationships/slideLayout" Target="../slideLayouts/slideLayout26.xml"/><Relationship Id="rId1" Type="http://schemas.openxmlformats.org/officeDocument/2006/relationships/tags" Target="../tags/tag1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6.xml"/><Relationship Id="rId5" Type="http://schemas.openxmlformats.org/officeDocument/2006/relationships/image" Target="../media/image43.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9.svg"/><Relationship Id="rId2" Type="http://schemas.openxmlformats.org/officeDocument/2006/relationships/slideLayout" Target="../slideLayouts/slideLayout26.xml"/><Relationship Id="rId1" Type="http://schemas.openxmlformats.org/officeDocument/2006/relationships/tags" Target="../tags/tag17.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9.svg"/><Relationship Id="rId2" Type="http://schemas.openxmlformats.org/officeDocument/2006/relationships/slideLayout" Target="../slideLayouts/slideLayout26.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tags" Target="../tags/tag2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microsoft.com/office/2007/relationships/media" Target="../media/media3.mp4"/><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video" Target="NULL" TargetMode="External"/><Relationship Id="rId1" Type="http://schemas.openxmlformats.org/officeDocument/2006/relationships/tags" Target="../tags/tag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notesSlide" Target="../notesSlides/notesSlide3.xml"/><Relationship Id="rId10" Type="http://schemas.openxmlformats.org/officeDocument/2006/relationships/image" Target="../media/image29.svg"/><Relationship Id="rId4" Type="http://schemas.openxmlformats.org/officeDocument/2006/relationships/slideLayout" Target="../slideLayouts/slideLayout26.xml"/><Relationship Id="rId9" Type="http://schemas.openxmlformats.org/officeDocument/2006/relationships/image" Target="../media/image28.png"/><Relationship Id="rId1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9.svg"/><Relationship Id="rId2" Type="http://schemas.openxmlformats.org/officeDocument/2006/relationships/slideLayout" Target="../slideLayouts/slideLayout26.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maps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name="connsiteX0" fmla="*/ 1362494 w 1824033"/>
                <a:gd name="connsiteY0" fmla="*/ -51 h 1011612"/>
                <a:gd name="connsiteX1" fmla="*/ 1550659 w 1824033"/>
                <a:gd name="connsiteY1" fmla="*/ -51 h 1011612"/>
                <a:gd name="connsiteX2" fmla="*/ 1689396 w 1824033"/>
                <a:gd name="connsiteY2" fmla="*/ 117893 h 1011612"/>
                <a:gd name="connsiteX3" fmla="*/ 1822679 w 1824033"/>
                <a:gd name="connsiteY3" fmla="*/ 903503 h 1011612"/>
                <a:gd name="connsiteX4" fmla="*/ 1746822 w 1824033"/>
                <a:gd name="connsiteY4" fmla="*/ 1010266 h 1011612"/>
                <a:gd name="connsiteX5" fmla="*/ 1731779 w 1824033"/>
                <a:gd name="connsiteY5" fmla="*/ 1011561 h 1011612"/>
                <a:gd name="connsiteX6" fmla="*/ 92156 w 1824033"/>
                <a:gd name="connsiteY6" fmla="*/ 1011561 h 1011612"/>
                <a:gd name="connsiteX7" fmla="*/ -40 w 1824033"/>
                <a:gd name="connsiteY7" fmla="*/ 918547 h 1011612"/>
                <a:gd name="connsiteX8" fmla="*/ 1255 w 1824033"/>
                <a:gd name="connsiteY8" fmla="*/ 903503 h 1011612"/>
                <a:gd name="connsiteX9" fmla="*/ 134197 w 1824033"/>
                <a:gd name="connsiteY9" fmla="*/ 117893 h 1011612"/>
                <a:gd name="connsiteX10" fmla="*/ 273389 w 1824033"/>
                <a:gd name="connsiteY10" fmla="*/ 290 h 1011612"/>
                <a:gd name="connsiteX11" fmla="*/ 1362494 w 1824033"/>
                <a:gd name="connsiteY11" fmla="*/ 290 h 10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3" h="1011612">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w="11362"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name="connsiteX0" fmla="*/ 1745004 w 1854434"/>
                <a:gd name="connsiteY0" fmla="*/ 1043151 h 1043202"/>
                <a:gd name="connsiteX1" fmla="*/ 109358 w 1854434"/>
                <a:gd name="connsiteY1" fmla="*/ 1043151 h 1043202"/>
                <a:gd name="connsiteX2" fmla="*/ -41 w 1854434"/>
                <a:gd name="connsiteY2" fmla="*/ 934161 h 1043202"/>
                <a:gd name="connsiteX3" fmla="*/ 1527 w 1854434"/>
                <a:gd name="connsiteY3" fmla="*/ 915549 h 1043202"/>
                <a:gd name="connsiteX4" fmla="*/ 134470 w 1854434"/>
                <a:gd name="connsiteY4" fmla="*/ 131530 h 1043202"/>
                <a:gd name="connsiteX5" fmla="*/ 290137 w 1854434"/>
                <a:gd name="connsiteY5" fmla="*/ 65 h 1043202"/>
                <a:gd name="connsiteX6" fmla="*/ 1255162 w 1854434"/>
                <a:gd name="connsiteY6" fmla="*/ 65 h 1043202"/>
                <a:gd name="connsiteX7" fmla="*/ 1274183 w 1854434"/>
                <a:gd name="connsiteY7" fmla="*/ 15143 h 1043202"/>
                <a:gd name="connsiteX8" fmla="*/ 1259105 w 1854434"/>
                <a:gd name="connsiteY8" fmla="*/ 34152 h 1043202"/>
                <a:gd name="connsiteX9" fmla="*/ 1255162 w 1854434"/>
                <a:gd name="connsiteY9" fmla="*/ 34152 h 1043202"/>
                <a:gd name="connsiteX10" fmla="*/ 290137 w 1854434"/>
                <a:gd name="connsiteY10" fmla="*/ 34152 h 1043202"/>
                <a:gd name="connsiteX11" fmla="*/ 168216 w 1854434"/>
                <a:gd name="connsiteY11" fmla="*/ 137098 h 1043202"/>
                <a:gd name="connsiteX12" fmla="*/ 35274 w 1854434"/>
                <a:gd name="connsiteY12" fmla="*/ 921117 h 1043202"/>
                <a:gd name="connsiteX13" fmla="*/ 96700 w 1854434"/>
                <a:gd name="connsiteY13" fmla="*/ 1007768 h 1043202"/>
                <a:gd name="connsiteX14" fmla="*/ 109358 w 1854434"/>
                <a:gd name="connsiteY14" fmla="*/ 1008836 h 1043202"/>
                <a:gd name="connsiteX15" fmla="*/ 1745572 w 1854434"/>
                <a:gd name="connsiteY15" fmla="*/ 1008836 h 1043202"/>
                <a:gd name="connsiteX16" fmla="*/ 1820701 w 1854434"/>
                <a:gd name="connsiteY16" fmla="*/ 933524 h 1043202"/>
                <a:gd name="connsiteX17" fmla="*/ 1819656 w 1854434"/>
                <a:gd name="connsiteY17" fmla="*/ 921117 h 1043202"/>
                <a:gd name="connsiteX18" fmla="*/ 1686714 w 1854434"/>
                <a:gd name="connsiteY18" fmla="*/ 137098 h 1043202"/>
                <a:gd name="connsiteX19" fmla="*/ 1564793 w 1854434"/>
                <a:gd name="connsiteY19" fmla="*/ 34152 h 1043202"/>
                <a:gd name="connsiteX20" fmla="*/ 1376515 w 1854434"/>
                <a:gd name="connsiteY20" fmla="*/ 34152 h 1043202"/>
                <a:gd name="connsiteX21" fmla="*/ 1357505 w 1854434"/>
                <a:gd name="connsiteY21" fmla="*/ 19085 h 1043202"/>
                <a:gd name="connsiteX22" fmla="*/ 1372572 w 1854434"/>
                <a:gd name="connsiteY22" fmla="*/ 65 h 1043202"/>
                <a:gd name="connsiteX23" fmla="*/ 1376515 w 1854434"/>
                <a:gd name="connsiteY23" fmla="*/ 65 h 1043202"/>
                <a:gd name="connsiteX24" fmla="*/ 1564225 w 1854434"/>
                <a:gd name="connsiteY24" fmla="*/ 65 h 1043202"/>
                <a:gd name="connsiteX25" fmla="*/ 1719893 w 1854434"/>
                <a:gd name="connsiteY25" fmla="*/ 131530 h 1043202"/>
                <a:gd name="connsiteX26" fmla="*/ 1852835 w 1854434"/>
                <a:gd name="connsiteY26" fmla="*/ 915549 h 1043202"/>
                <a:gd name="connsiteX27" fmla="*/ 1763366 w 1854434"/>
                <a:gd name="connsiteY27" fmla="*/ 1041606 h 1043202"/>
                <a:gd name="connsiteX28" fmla="*/ 1745004 w 1854434"/>
                <a:gd name="connsiteY28" fmla="*/ 1043151 h 10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34" h="1043202">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w="11362"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name="connsiteX0" fmla="*/ 8345 w 926531"/>
                <a:gd name="connsiteY0" fmla="*/ 521404 h 521682"/>
                <a:gd name="connsiteX1" fmla="*/ -40 w 926531"/>
                <a:gd name="connsiteY1" fmla="*/ 512757 h 521682"/>
                <a:gd name="connsiteX2" fmla="*/ 7096 w 926531"/>
                <a:gd name="connsiteY2" fmla="*/ 504474 h 521682"/>
                <a:gd name="connsiteX3" fmla="*/ 665331 w 926531"/>
                <a:gd name="connsiteY3" fmla="*/ 407778 h 521682"/>
                <a:gd name="connsiteX4" fmla="*/ 778957 w 926531"/>
                <a:gd name="connsiteY4" fmla="*/ 319150 h 521682"/>
                <a:gd name="connsiteX5" fmla="*/ 909740 w 926531"/>
                <a:gd name="connsiteY5" fmla="*/ 5201 h 521682"/>
                <a:gd name="connsiteX6" fmla="*/ 921069 w 926531"/>
                <a:gd name="connsiteY6" fmla="*/ 645 h 521682"/>
                <a:gd name="connsiteX7" fmla="*/ 921103 w 926531"/>
                <a:gd name="connsiteY7" fmla="*/ 656 h 521682"/>
                <a:gd name="connsiteX8" fmla="*/ 925886 w 926531"/>
                <a:gd name="connsiteY8" fmla="*/ 11712 h 521682"/>
                <a:gd name="connsiteX9" fmla="*/ 925762 w 926531"/>
                <a:gd name="connsiteY9" fmla="*/ 12019 h 521682"/>
                <a:gd name="connsiteX10" fmla="*/ 794978 w 926531"/>
                <a:gd name="connsiteY10" fmla="*/ 325968 h 521682"/>
                <a:gd name="connsiteX11" fmla="*/ 667717 w 926531"/>
                <a:gd name="connsiteY11" fmla="*/ 424936 h 521682"/>
                <a:gd name="connsiteX12" fmla="*/ 9482 w 926531"/>
                <a:gd name="connsiteY12" fmla="*/ 521631 h 5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31" h="521682">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w="11362"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name="connsiteX0" fmla="*/ 8481 w 90788"/>
                <a:gd name="connsiteY0" fmla="*/ 613758 h 613809"/>
                <a:gd name="connsiteX1" fmla="*/ -41 w 90788"/>
                <a:gd name="connsiteY1" fmla="*/ 605236 h 613809"/>
                <a:gd name="connsiteX2" fmla="*/ -41 w 90788"/>
                <a:gd name="connsiteY2" fmla="*/ 197432 h 613809"/>
                <a:gd name="connsiteX3" fmla="*/ 13026 w 90788"/>
                <a:gd name="connsiteY3" fmla="*/ 138120 h 613809"/>
                <a:gd name="connsiteX4" fmla="*/ 74384 w 90788"/>
                <a:gd name="connsiteY4" fmla="*/ 4950 h 613809"/>
                <a:gd name="connsiteX5" fmla="*/ 85667 w 90788"/>
                <a:gd name="connsiteY5" fmla="*/ 712 h 613809"/>
                <a:gd name="connsiteX6" fmla="*/ 85747 w 90788"/>
                <a:gd name="connsiteY6" fmla="*/ 746 h 613809"/>
                <a:gd name="connsiteX7" fmla="*/ 89985 w 90788"/>
                <a:gd name="connsiteY7" fmla="*/ 12029 h 613809"/>
                <a:gd name="connsiteX8" fmla="*/ 89951 w 90788"/>
                <a:gd name="connsiteY8" fmla="*/ 12108 h 613809"/>
                <a:gd name="connsiteX9" fmla="*/ 28479 w 90788"/>
                <a:gd name="connsiteY9" fmla="*/ 144937 h 613809"/>
                <a:gd name="connsiteX10" fmla="*/ 17116 w 90788"/>
                <a:gd name="connsiteY10" fmla="*/ 197092 h 613809"/>
                <a:gd name="connsiteX11" fmla="*/ 17116 w 90788"/>
                <a:gd name="connsiteY11" fmla="*/ 604895 h 613809"/>
                <a:gd name="connsiteX12" fmla="*/ 8708 w 90788"/>
                <a:gd name="connsiteY12" fmla="*/ 613758 h 613809"/>
                <a:gd name="connsiteX13" fmla="*/ 8481 w 90788"/>
                <a:gd name="connsiteY13" fmla="*/ 613758 h 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788" h="613809">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w="1136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name="connsiteX0" fmla="*/ 931261 w 939906"/>
                <a:gd name="connsiteY0" fmla="*/ 306587 h 306756"/>
                <a:gd name="connsiteX1" fmla="*/ 928762 w 939906"/>
                <a:gd name="connsiteY1" fmla="*/ 306587 h 306756"/>
                <a:gd name="connsiteX2" fmla="*/ 5891 w 939906"/>
                <a:gd name="connsiteY2" fmla="*/ 16727 h 306756"/>
                <a:gd name="connsiteX3" fmla="*/ 324 w 939906"/>
                <a:gd name="connsiteY3" fmla="*/ 6046 h 306756"/>
                <a:gd name="connsiteX4" fmla="*/ 10720 w 939906"/>
                <a:gd name="connsiteY4" fmla="*/ 274 h 306756"/>
                <a:gd name="connsiteX5" fmla="*/ 11004 w 939906"/>
                <a:gd name="connsiteY5" fmla="*/ 365 h 306756"/>
                <a:gd name="connsiteX6" fmla="*/ 933875 w 939906"/>
                <a:gd name="connsiteY6" fmla="*/ 290338 h 306756"/>
                <a:gd name="connsiteX7" fmla="*/ 939510 w 939906"/>
                <a:gd name="connsiteY7" fmla="*/ 300815 h 306756"/>
                <a:gd name="connsiteX8" fmla="*/ 939442 w 939906"/>
                <a:gd name="connsiteY8" fmla="*/ 301019 h 306756"/>
                <a:gd name="connsiteX9" fmla="*/ 931261 w 939906"/>
                <a:gd name="connsiteY9" fmla="*/ 306587 h 3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906" h="30675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w="11362"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name="connsiteX0" fmla="*/ 175560 w 184173"/>
                <a:gd name="connsiteY0" fmla="*/ 563761 h 564609"/>
                <a:gd name="connsiteX1" fmla="*/ 170106 w 184173"/>
                <a:gd name="connsiteY1" fmla="*/ 561716 h 564609"/>
                <a:gd name="connsiteX2" fmla="*/ 103180 w 184173"/>
                <a:gd name="connsiteY2" fmla="*/ 504903 h 564609"/>
                <a:gd name="connsiteX3" fmla="*/ 8 w 184173"/>
                <a:gd name="connsiteY3" fmla="*/ 277651 h 564609"/>
                <a:gd name="connsiteX4" fmla="*/ 4439 w 184173"/>
                <a:gd name="connsiteY4" fmla="*/ 8357 h 564609"/>
                <a:gd name="connsiteX5" fmla="*/ 12961 w 184173"/>
                <a:gd name="connsiteY5" fmla="*/ -51 h 564609"/>
                <a:gd name="connsiteX6" fmla="*/ 12961 w 184173"/>
                <a:gd name="connsiteY6" fmla="*/ -51 h 564609"/>
                <a:gd name="connsiteX7" fmla="*/ 21369 w 184173"/>
                <a:gd name="connsiteY7" fmla="*/ 8584 h 564609"/>
                <a:gd name="connsiteX8" fmla="*/ 21369 w 184173"/>
                <a:gd name="connsiteY8" fmla="*/ 8584 h 564609"/>
                <a:gd name="connsiteX9" fmla="*/ 17051 w 184173"/>
                <a:gd name="connsiteY9" fmla="*/ 277878 h 564609"/>
                <a:gd name="connsiteX10" fmla="*/ 114088 w 184173"/>
                <a:gd name="connsiteY10" fmla="*/ 492631 h 564609"/>
                <a:gd name="connsiteX11" fmla="*/ 181014 w 184173"/>
                <a:gd name="connsiteY11" fmla="*/ 549444 h 564609"/>
                <a:gd name="connsiteX12" fmla="*/ 182207 w 184173"/>
                <a:gd name="connsiteY12" fmla="*/ 561432 h 564609"/>
                <a:gd name="connsiteX13" fmla="*/ 175446 w 184173"/>
                <a:gd name="connsiteY13" fmla="*/ 564556 h 56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3" h="564609">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w="1136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name="connsiteX0" fmla="*/ 8478 w 699991"/>
                <a:gd name="connsiteY0" fmla="*/ 177730 h 177781"/>
                <a:gd name="connsiteX1" fmla="*/ 184 w 699991"/>
                <a:gd name="connsiteY1" fmla="*/ 171140 h 177781"/>
                <a:gd name="connsiteX2" fmla="*/ 6547 w 699991"/>
                <a:gd name="connsiteY2" fmla="*/ 160800 h 177781"/>
                <a:gd name="connsiteX3" fmla="*/ 690234 w 699991"/>
                <a:gd name="connsiteY3" fmla="*/ 19 h 177781"/>
                <a:gd name="connsiteX4" fmla="*/ 699881 w 699991"/>
                <a:gd name="connsiteY4" fmla="*/ 7507 h 177781"/>
                <a:gd name="connsiteX5" fmla="*/ 694211 w 699991"/>
                <a:gd name="connsiteY5" fmla="*/ 16722 h 177781"/>
                <a:gd name="connsiteX6" fmla="*/ 10410 w 699991"/>
                <a:gd name="connsiteY6" fmla="*/ 177503 h 1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991" h="17778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w="11362" cap="flat">
              <a:noFill/>
              <a:prstDash val="solid"/>
              <a:miter/>
            </a:ln>
          </p:spPr>
          <p:txBody>
            <a:bodyPr rtlCol="0" anchor="ctr"/>
            <a:lstStyle/>
            <a:p>
              <a:endParaRPr lang="en-US" dirty="0"/>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name="connsiteX0" fmla="*/ 1362494 w 1824489"/>
                <a:gd name="connsiteY0" fmla="*/ -51 h 1011271"/>
                <a:gd name="connsiteX1" fmla="*/ 1550658 w 1824489"/>
                <a:gd name="connsiteY1" fmla="*/ -51 h 1011271"/>
                <a:gd name="connsiteX2" fmla="*/ 1689850 w 1824489"/>
                <a:gd name="connsiteY2" fmla="*/ 117552 h 1011271"/>
                <a:gd name="connsiteX3" fmla="*/ 1823133 w 1824489"/>
                <a:gd name="connsiteY3" fmla="*/ 903275 h 1011271"/>
                <a:gd name="connsiteX4" fmla="*/ 1747390 w 1824489"/>
                <a:gd name="connsiteY4" fmla="*/ 1009925 h 1011271"/>
                <a:gd name="connsiteX5" fmla="*/ 1732232 w 1824489"/>
                <a:gd name="connsiteY5" fmla="*/ 1011220 h 1011271"/>
                <a:gd name="connsiteX6" fmla="*/ 92155 w 1824489"/>
                <a:gd name="connsiteY6" fmla="*/ 1011220 h 1011271"/>
                <a:gd name="connsiteX7" fmla="*/ -41 w 1824489"/>
                <a:gd name="connsiteY7" fmla="*/ 918433 h 1011271"/>
                <a:gd name="connsiteX8" fmla="*/ 1254 w 1824489"/>
                <a:gd name="connsiteY8" fmla="*/ 903275 h 1011271"/>
                <a:gd name="connsiteX9" fmla="*/ 134538 w 1824489"/>
                <a:gd name="connsiteY9" fmla="*/ 117552 h 1011271"/>
                <a:gd name="connsiteX10" fmla="*/ 273389 w 1824489"/>
                <a:gd name="connsiteY10" fmla="*/ -51 h 1011271"/>
                <a:gd name="connsiteX11" fmla="*/ 1362494 w 1824489"/>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271">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w="11362"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name="connsiteX0" fmla="*/ 1744390 w 1853955"/>
                <a:gd name="connsiteY0" fmla="*/ 1043149 h 1043541"/>
                <a:gd name="connsiteX1" fmla="*/ 109312 w 1853955"/>
                <a:gd name="connsiteY1" fmla="*/ 1043149 h 1043541"/>
                <a:gd name="connsiteX2" fmla="*/ -41 w 1853955"/>
                <a:gd name="connsiteY2" fmla="*/ 933432 h 1043541"/>
                <a:gd name="connsiteX3" fmla="*/ 1482 w 1853955"/>
                <a:gd name="connsiteY3" fmla="*/ 915434 h 1043541"/>
                <a:gd name="connsiteX4" fmla="*/ 134424 w 1853955"/>
                <a:gd name="connsiteY4" fmla="*/ 131415 h 1043541"/>
                <a:gd name="connsiteX5" fmla="*/ 290091 w 1853955"/>
                <a:gd name="connsiteY5" fmla="*/ -51 h 1043541"/>
                <a:gd name="connsiteX6" fmla="*/ 1254662 w 1853955"/>
                <a:gd name="connsiteY6" fmla="*/ -51 h 1043541"/>
                <a:gd name="connsiteX7" fmla="*/ 1269729 w 1853955"/>
                <a:gd name="connsiteY7" fmla="*/ 18959 h 1043541"/>
                <a:gd name="connsiteX8" fmla="*/ 1254662 w 1853955"/>
                <a:gd name="connsiteY8" fmla="*/ 34037 h 1043541"/>
                <a:gd name="connsiteX9" fmla="*/ 289523 w 1853955"/>
                <a:gd name="connsiteY9" fmla="*/ 34037 h 1043541"/>
                <a:gd name="connsiteX10" fmla="*/ 167603 w 1853955"/>
                <a:gd name="connsiteY10" fmla="*/ 137096 h 1043541"/>
                <a:gd name="connsiteX11" fmla="*/ 34660 w 1853955"/>
                <a:gd name="connsiteY11" fmla="*/ 921115 h 1043541"/>
                <a:gd name="connsiteX12" fmla="*/ 96086 w 1853955"/>
                <a:gd name="connsiteY12" fmla="*/ 1007766 h 1043541"/>
                <a:gd name="connsiteX13" fmla="*/ 108744 w 1853955"/>
                <a:gd name="connsiteY13" fmla="*/ 1008834 h 1043541"/>
                <a:gd name="connsiteX14" fmla="*/ 1744958 w 1853955"/>
                <a:gd name="connsiteY14" fmla="*/ 1008834 h 1043541"/>
                <a:gd name="connsiteX15" fmla="*/ 1820133 w 1853955"/>
                <a:gd name="connsiteY15" fmla="*/ 934023 h 1043541"/>
                <a:gd name="connsiteX16" fmla="*/ 1819042 w 1853955"/>
                <a:gd name="connsiteY16" fmla="*/ 921115 h 1043541"/>
                <a:gd name="connsiteX17" fmla="*/ 1686100 w 1853955"/>
                <a:gd name="connsiteY17" fmla="*/ 137096 h 1043541"/>
                <a:gd name="connsiteX18" fmla="*/ 1563725 w 1853955"/>
                <a:gd name="connsiteY18" fmla="*/ 34378 h 1043541"/>
                <a:gd name="connsiteX19" fmla="*/ 1375901 w 1853955"/>
                <a:gd name="connsiteY19" fmla="*/ 34378 h 1043541"/>
                <a:gd name="connsiteX20" fmla="*/ 1356891 w 1853955"/>
                <a:gd name="connsiteY20" fmla="*/ 19300 h 1043541"/>
                <a:gd name="connsiteX21" fmla="*/ 1371958 w 1853955"/>
                <a:gd name="connsiteY21" fmla="*/ 290 h 1043541"/>
                <a:gd name="connsiteX22" fmla="*/ 1375901 w 1853955"/>
                <a:gd name="connsiteY22" fmla="*/ 290 h 1043541"/>
                <a:gd name="connsiteX23" fmla="*/ 1563725 w 1853955"/>
                <a:gd name="connsiteY23" fmla="*/ 290 h 1043541"/>
                <a:gd name="connsiteX24" fmla="*/ 1719393 w 1853955"/>
                <a:gd name="connsiteY24" fmla="*/ 131755 h 1043541"/>
                <a:gd name="connsiteX25" fmla="*/ 1852335 w 1853955"/>
                <a:gd name="connsiteY25" fmla="*/ 915775 h 1043541"/>
                <a:gd name="connsiteX26" fmla="*/ 1762991 w 1853955"/>
                <a:gd name="connsiteY26" fmla="*/ 1041934 h 1043541"/>
                <a:gd name="connsiteX27" fmla="*/ 1744503 w 1853955"/>
                <a:gd name="connsiteY27" fmla="*/ 1043490 h 10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541">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w="11362"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name="connsiteX0" fmla="*/ 1238039 w 1246641"/>
                <a:gd name="connsiteY0" fmla="*/ 545891 h 545942"/>
                <a:gd name="connsiteX1" fmla="*/ 1231336 w 1246641"/>
                <a:gd name="connsiteY1" fmla="*/ 542596 h 545942"/>
                <a:gd name="connsiteX2" fmla="*/ 8834 w 1246641"/>
                <a:gd name="connsiteY2" fmla="*/ 17303 h 545942"/>
                <a:gd name="connsiteX3" fmla="*/ -29 w 1246641"/>
                <a:gd name="connsiteY3" fmla="*/ 9122 h 545942"/>
                <a:gd name="connsiteX4" fmla="*/ 8015 w 1246641"/>
                <a:gd name="connsiteY4" fmla="*/ 157 h 545942"/>
                <a:gd name="connsiteX5" fmla="*/ 8152 w 1246641"/>
                <a:gd name="connsiteY5" fmla="*/ 145 h 545942"/>
                <a:gd name="connsiteX6" fmla="*/ 1244857 w 1246641"/>
                <a:gd name="connsiteY6" fmla="*/ 532142 h 545942"/>
                <a:gd name="connsiteX7" fmla="*/ 1243380 w 1246641"/>
                <a:gd name="connsiteY7" fmla="*/ 544073 h 545942"/>
                <a:gd name="connsiteX8" fmla="*/ 1238039 w 1246641"/>
                <a:gd name="connsiteY8" fmla="*/ 545891 h 54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641" h="545942">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w="11362"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name="connsiteX0" fmla="*/ 1364932 w 1373577"/>
                <a:gd name="connsiteY0" fmla="*/ 652764 h 652816"/>
                <a:gd name="connsiteX1" fmla="*/ 1358001 w 1373577"/>
                <a:gd name="connsiteY1" fmla="*/ 649241 h 652816"/>
                <a:gd name="connsiteX2" fmla="*/ 9829 w 1373577"/>
                <a:gd name="connsiteY2" fmla="*/ 17253 h 652816"/>
                <a:gd name="connsiteX3" fmla="*/ 46 w 1373577"/>
                <a:gd name="connsiteY3" fmla="*/ 9936 h 652816"/>
                <a:gd name="connsiteX4" fmla="*/ 7363 w 1373577"/>
                <a:gd name="connsiteY4" fmla="*/ 164 h 652816"/>
                <a:gd name="connsiteX5" fmla="*/ 9261 w 1373577"/>
                <a:gd name="connsiteY5" fmla="*/ 96 h 652816"/>
                <a:gd name="connsiteX6" fmla="*/ 1371863 w 1373577"/>
                <a:gd name="connsiteY6" fmla="*/ 639242 h 652816"/>
                <a:gd name="connsiteX7" fmla="*/ 1370159 w 1373577"/>
                <a:gd name="connsiteY7" fmla="*/ 651014 h 652816"/>
                <a:gd name="connsiteX8" fmla="*/ 1369932 w 1373577"/>
                <a:gd name="connsiteY8" fmla="*/ 651173 h 652816"/>
                <a:gd name="connsiteX9" fmla="*/ 1364932 w 1373577"/>
                <a:gd name="connsiteY9" fmla="*/ 652764 h 65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3577" h="652816">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w="11362"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name="connsiteX0" fmla="*/ 8515 w 240037"/>
                <a:gd name="connsiteY0" fmla="*/ 404703 h 404754"/>
                <a:gd name="connsiteX1" fmla="*/ -41 w 240037"/>
                <a:gd name="connsiteY1" fmla="*/ 396215 h 404754"/>
                <a:gd name="connsiteX2" fmla="*/ 1129 w 240037"/>
                <a:gd name="connsiteY2" fmla="*/ 391864 h 404754"/>
                <a:gd name="connsiteX3" fmla="*/ 224404 w 240037"/>
                <a:gd name="connsiteY3" fmla="*/ 4058 h 404754"/>
                <a:gd name="connsiteX4" fmla="*/ 235767 w 240037"/>
                <a:gd name="connsiteY4" fmla="*/ 990 h 404754"/>
                <a:gd name="connsiteX5" fmla="*/ 238948 w 240037"/>
                <a:gd name="connsiteY5" fmla="*/ 12353 h 404754"/>
                <a:gd name="connsiteX6" fmla="*/ 15673 w 240037"/>
                <a:gd name="connsiteY6" fmla="*/ 400158 h 404754"/>
                <a:gd name="connsiteX7" fmla="*/ 8515 w 240037"/>
                <a:gd name="connsiteY7" fmla="*/ 404703 h 4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37" h="404754">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w="11362"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name="connsiteX0" fmla="*/ 8458 w 245662"/>
                <a:gd name="connsiteY0" fmla="*/ 414475 h 414526"/>
                <a:gd name="connsiteX1" fmla="*/ -41 w 245662"/>
                <a:gd name="connsiteY1" fmla="*/ 405931 h 414526"/>
                <a:gd name="connsiteX2" fmla="*/ 1073 w 245662"/>
                <a:gd name="connsiteY2" fmla="*/ 401749 h 414526"/>
                <a:gd name="connsiteX3" fmla="*/ 230029 w 245662"/>
                <a:gd name="connsiteY3" fmla="*/ 4058 h 414526"/>
                <a:gd name="connsiteX4" fmla="*/ 241391 w 245662"/>
                <a:gd name="connsiteY4" fmla="*/ 990 h 414526"/>
                <a:gd name="connsiteX5" fmla="*/ 244573 w 245662"/>
                <a:gd name="connsiteY5" fmla="*/ 12353 h 414526"/>
                <a:gd name="connsiteX6" fmla="*/ 15617 w 245662"/>
                <a:gd name="connsiteY6" fmla="*/ 410044 h 414526"/>
                <a:gd name="connsiteX7" fmla="*/ 8458 w 245662"/>
                <a:gd name="connsiteY7" fmla="*/ 414475 h 4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62" h="414526">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w="11362"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name="connsiteX0" fmla="*/ 8437 w 246068"/>
                <a:gd name="connsiteY0" fmla="*/ 414455 h 414507"/>
                <a:gd name="connsiteX1" fmla="*/ 4232 w 246068"/>
                <a:gd name="connsiteY1" fmla="*/ 413319 h 414507"/>
                <a:gd name="connsiteX2" fmla="*/ 1005 w 246068"/>
                <a:gd name="connsiteY2" fmla="*/ 402047 h 414507"/>
                <a:gd name="connsiteX3" fmla="*/ 1051 w 246068"/>
                <a:gd name="connsiteY3" fmla="*/ 401956 h 414507"/>
                <a:gd name="connsiteX4" fmla="*/ 230007 w 246068"/>
                <a:gd name="connsiteY4" fmla="*/ 4265 h 414507"/>
                <a:gd name="connsiteX5" fmla="*/ 241711 w 246068"/>
                <a:gd name="connsiteY5" fmla="*/ 1084 h 414507"/>
                <a:gd name="connsiteX6" fmla="*/ 244892 w 246068"/>
                <a:gd name="connsiteY6" fmla="*/ 12787 h 414507"/>
                <a:gd name="connsiteX7" fmla="*/ 15822 w 246068"/>
                <a:gd name="connsiteY7" fmla="*/ 410478 h 414507"/>
                <a:gd name="connsiteX8" fmla="*/ 8437 w 246068"/>
                <a:gd name="connsiteY8" fmla="*/ 414455 h 4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68" h="414507">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w="11362"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name="connsiteX0" fmla="*/ 8355 w 245521"/>
                <a:gd name="connsiteY0" fmla="*/ 414331 h 414382"/>
                <a:gd name="connsiteX1" fmla="*/ 4151 w 245521"/>
                <a:gd name="connsiteY1" fmla="*/ 413195 h 414382"/>
                <a:gd name="connsiteX2" fmla="*/ 970 w 245521"/>
                <a:gd name="connsiteY2" fmla="*/ 401832 h 414382"/>
                <a:gd name="connsiteX3" fmla="*/ 229926 w 245521"/>
                <a:gd name="connsiteY3" fmla="*/ 4141 h 414382"/>
                <a:gd name="connsiteX4" fmla="*/ 241288 w 245521"/>
                <a:gd name="connsiteY4" fmla="*/ 960 h 414382"/>
                <a:gd name="connsiteX5" fmla="*/ 244470 w 245521"/>
                <a:gd name="connsiteY5" fmla="*/ 12322 h 414382"/>
                <a:gd name="connsiteX6" fmla="*/ 15514 w 245521"/>
                <a:gd name="connsiteY6" fmla="*/ 410013 h 414382"/>
                <a:gd name="connsiteX7" fmla="*/ 8355 w 245521"/>
                <a:gd name="connsiteY7" fmla="*/ 414331 h 4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21" h="414382">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w="11362"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name="connsiteX0" fmla="*/ 8355 w 380120"/>
                <a:gd name="connsiteY0" fmla="*/ 647977 h 648027"/>
                <a:gd name="connsiteX1" fmla="*/ 4151 w 380120"/>
                <a:gd name="connsiteY1" fmla="*/ 646840 h 648027"/>
                <a:gd name="connsiteX2" fmla="*/ 970 w 380120"/>
                <a:gd name="connsiteY2" fmla="*/ 635478 h 648027"/>
                <a:gd name="connsiteX3" fmla="*/ 364573 w 380120"/>
                <a:gd name="connsiteY3" fmla="*/ 4058 h 648027"/>
                <a:gd name="connsiteX4" fmla="*/ 375935 w 380120"/>
                <a:gd name="connsiteY4" fmla="*/ 990 h 648027"/>
                <a:gd name="connsiteX5" fmla="*/ 379003 w 380120"/>
                <a:gd name="connsiteY5" fmla="*/ 12353 h 648027"/>
                <a:gd name="connsiteX6" fmla="*/ 15400 w 380120"/>
                <a:gd name="connsiteY6" fmla="*/ 643773 h 648027"/>
                <a:gd name="connsiteX7" fmla="*/ 8355 w 380120"/>
                <a:gd name="connsiteY7" fmla="*/ 647977 h 6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120" h="648027">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w="11362"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name="connsiteX0" fmla="*/ 8572 w 407325"/>
                <a:gd name="connsiteY0" fmla="*/ 694771 h 694822"/>
                <a:gd name="connsiteX1" fmla="*/ -41 w 407325"/>
                <a:gd name="connsiteY1" fmla="*/ 686340 h 694822"/>
                <a:gd name="connsiteX2" fmla="*/ 1072 w 407325"/>
                <a:gd name="connsiteY2" fmla="*/ 682045 h 694822"/>
                <a:gd name="connsiteX3" fmla="*/ 391264 w 407325"/>
                <a:gd name="connsiteY3" fmla="*/ 4265 h 694822"/>
                <a:gd name="connsiteX4" fmla="*/ 402967 w 407325"/>
                <a:gd name="connsiteY4" fmla="*/ 1084 h 694822"/>
                <a:gd name="connsiteX5" fmla="*/ 406149 w 407325"/>
                <a:gd name="connsiteY5" fmla="*/ 12787 h 694822"/>
                <a:gd name="connsiteX6" fmla="*/ 15957 w 407325"/>
                <a:gd name="connsiteY6" fmla="*/ 690567 h 694822"/>
                <a:gd name="connsiteX7" fmla="*/ 8572 w 407325"/>
                <a:gd name="connsiteY7" fmla="*/ 694771 h 69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5" h="694822">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w="11362"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name="connsiteX0" fmla="*/ 8458 w 402996"/>
                <a:gd name="connsiteY0" fmla="*/ 687342 h 687392"/>
                <a:gd name="connsiteX1" fmla="*/ -41 w 402996"/>
                <a:gd name="connsiteY1" fmla="*/ 678797 h 687392"/>
                <a:gd name="connsiteX2" fmla="*/ 1072 w 402996"/>
                <a:gd name="connsiteY2" fmla="*/ 674616 h 687392"/>
                <a:gd name="connsiteX3" fmla="*/ 387400 w 402996"/>
                <a:gd name="connsiteY3" fmla="*/ 4222 h 687392"/>
                <a:gd name="connsiteX4" fmla="*/ 398672 w 402996"/>
                <a:gd name="connsiteY4" fmla="*/ 996 h 687392"/>
                <a:gd name="connsiteX5" fmla="*/ 398763 w 402996"/>
                <a:gd name="connsiteY5" fmla="*/ 1041 h 687392"/>
                <a:gd name="connsiteX6" fmla="*/ 401945 w 402996"/>
                <a:gd name="connsiteY6" fmla="*/ 12404 h 687392"/>
                <a:gd name="connsiteX7" fmla="*/ 15616 w 402996"/>
                <a:gd name="connsiteY7" fmla="*/ 682797 h 687392"/>
                <a:gd name="connsiteX8" fmla="*/ 8458 w 402996"/>
                <a:gd name="connsiteY8" fmla="*/ 687342 h 68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96" h="687392">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w="11362"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name="connsiteX0" fmla="*/ 8386 w 370464"/>
                <a:gd name="connsiteY0" fmla="*/ 631387 h 631438"/>
                <a:gd name="connsiteX1" fmla="*/ 4068 w 370464"/>
                <a:gd name="connsiteY1" fmla="*/ 630251 h 631438"/>
                <a:gd name="connsiteX2" fmla="*/ 1000 w 370464"/>
                <a:gd name="connsiteY2" fmla="*/ 618888 h 631438"/>
                <a:gd name="connsiteX3" fmla="*/ 354831 w 370464"/>
                <a:gd name="connsiteY3" fmla="*/ 4058 h 631438"/>
                <a:gd name="connsiteX4" fmla="*/ 366194 w 370464"/>
                <a:gd name="connsiteY4" fmla="*/ 990 h 631438"/>
                <a:gd name="connsiteX5" fmla="*/ 369375 w 370464"/>
                <a:gd name="connsiteY5" fmla="*/ 12353 h 631438"/>
                <a:gd name="connsiteX6" fmla="*/ 15431 w 370464"/>
                <a:gd name="connsiteY6" fmla="*/ 627183 h 631438"/>
                <a:gd name="connsiteX7" fmla="*/ 8386 w 370464"/>
                <a:gd name="connsiteY7" fmla="*/ 631387 h 6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464" h="631438">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w="11362"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name="connsiteX0" fmla="*/ 8458 w 255199"/>
                <a:gd name="connsiteY0" fmla="*/ 431904 h 431954"/>
                <a:gd name="connsiteX1" fmla="*/ -41 w 255199"/>
                <a:gd name="connsiteY1" fmla="*/ 423359 h 431954"/>
                <a:gd name="connsiteX2" fmla="*/ 1072 w 255199"/>
                <a:gd name="connsiteY2" fmla="*/ 419178 h 431954"/>
                <a:gd name="connsiteX3" fmla="*/ 239687 w 255199"/>
                <a:gd name="connsiteY3" fmla="*/ 4102 h 431954"/>
                <a:gd name="connsiteX4" fmla="*/ 251049 w 255199"/>
                <a:gd name="connsiteY4" fmla="*/ 920 h 431954"/>
                <a:gd name="connsiteX5" fmla="*/ 254117 w 255199"/>
                <a:gd name="connsiteY5" fmla="*/ 12283 h 431954"/>
                <a:gd name="connsiteX6" fmla="*/ 15503 w 255199"/>
                <a:gd name="connsiteY6" fmla="*/ 427359 h 431954"/>
                <a:gd name="connsiteX7" fmla="*/ 8458 w 255199"/>
                <a:gd name="connsiteY7" fmla="*/ 431904 h 43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99" h="431954">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w="11362"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name="connsiteX0" fmla="*/ 8392 w 246024"/>
                <a:gd name="connsiteY0" fmla="*/ 414455 h 414512"/>
                <a:gd name="connsiteX1" fmla="*/ 4188 w 246024"/>
                <a:gd name="connsiteY1" fmla="*/ 413319 h 414512"/>
                <a:gd name="connsiteX2" fmla="*/ 1007 w 246024"/>
                <a:gd name="connsiteY2" fmla="*/ 401956 h 414512"/>
                <a:gd name="connsiteX3" fmla="*/ 229963 w 246024"/>
                <a:gd name="connsiteY3" fmla="*/ 4265 h 414512"/>
                <a:gd name="connsiteX4" fmla="*/ 241666 w 246024"/>
                <a:gd name="connsiteY4" fmla="*/ 1084 h 414512"/>
                <a:gd name="connsiteX5" fmla="*/ 244848 w 246024"/>
                <a:gd name="connsiteY5" fmla="*/ 12787 h 414512"/>
                <a:gd name="connsiteX6" fmla="*/ 15778 w 246024"/>
                <a:gd name="connsiteY6" fmla="*/ 410478 h 414512"/>
                <a:gd name="connsiteX7" fmla="*/ 8392 w 246024"/>
                <a:gd name="connsiteY7" fmla="*/ 414455 h 4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4" h="414512">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w="11362"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name="connsiteX0" fmla="*/ 8421 w 302865"/>
                <a:gd name="connsiteY0" fmla="*/ 513310 h 513362"/>
                <a:gd name="connsiteX1" fmla="*/ 4103 w 302865"/>
                <a:gd name="connsiteY1" fmla="*/ 512173 h 513362"/>
                <a:gd name="connsiteX2" fmla="*/ 1035 w 302865"/>
                <a:gd name="connsiteY2" fmla="*/ 500811 h 513362"/>
                <a:gd name="connsiteX3" fmla="*/ 286804 w 302865"/>
                <a:gd name="connsiteY3" fmla="*/ 4265 h 513362"/>
                <a:gd name="connsiteX4" fmla="*/ 298508 w 302865"/>
                <a:gd name="connsiteY4" fmla="*/ 1084 h 513362"/>
                <a:gd name="connsiteX5" fmla="*/ 301689 w 302865"/>
                <a:gd name="connsiteY5" fmla="*/ 12787 h 513362"/>
                <a:gd name="connsiteX6" fmla="*/ 15806 w 302865"/>
                <a:gd name="connsiteY6" fmla="*/ 509333 h 513362"/>
                <a:gd name="connsiteX7" fmla="*/ 8421 w 302865"/>
                <a:gd name="connsiteY7" fmla="*/ 513310 h 51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65" h="513362">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w="11362"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name="connsiteX0" fmla="*/ 8421 w 297741"/>
                <a:gd name="connsiteY0" fmla="*/ 505192 h 505243"/>
                <a:gd name="connsiteX1" fmla="*/ 4103 w 297741"/>
                <a:gd name="connsiteY1" fmla="*/ 504056 h 505243"/>
                <a:gd name="connsiteX2" fmla="*/ 1035 w 297741"/>
                <a:gd name="connsiteY2" fmla="*/ 492693 h 505243"/>
                <a:gd name="connsiteX3" fmla="*/ 282145 w 297741"/>
                <a:gd name="connsiteY3" fmla="*/ 4102 h 505243"/>
                <a:gd name="connsiteX4" fmla="*/ 293508 w 297741"/>
                <a:gd name="connsiteY4" fmla="*/ 920 h 505243"/>
                <a:gd name="connsiteX5" fmla="*/ 296690 w 297741"/>
                <a:gd name="connsiteY5" fmla="*/ 12283 h 505243"/>
                <a:gd name="connsiteX6" fmla="*/ 15465 w 297741"/>
                <a:gd name="connsiteY6" fmla="*/ 500874 h 505243"/>
                <a:gd name="connsiteX7" fmla="*/ 8421 w 297741"/>
                <a:gd name="connsiteY7" fmla="*/ 505192 h 5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41" h="505243">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w="11362"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name="connsiteX0" fmla="*/ 270067 w 279476"/>
                <a:gd name="connsiteY0" fmla="*/ 102313 h 102483"/>
                <a:gd name="connsiteX1" fmla="*/ 267340 w 279476"/>
                <a:gd name="connsiteY1" fmla="*/ 102313 h 102483"/>
                <a:gd name="connsiteX2" fmla="*/ 6000 w 279476"/>
                <a:gd name="connsiteY2" fmla="*/ 17207 h 102483"/>
                <a:gd name="connsiteX3" fmla="*/ 364 w 279476"/>
                <a:gd name="connsiteY3" fmla="*/ 6379 h 102483"/>
                <a:gd name="connsiteX4" fmla="*/ 546 w 279476"/>
                <a:gd name="connsiteY4" fmla="*/ 5845 h 102483"/>
                <a:gd name="connsiteX5" fmla="*/ 11284 w 279476"/>
                <a:gd name="connsiteY5" fmla="*/ 368 h 102483"/>
                <a:gd name="connsiteX6" fmla="*/ 11340 w 279476"/>
                <a:gd name="connsiteY6" fmla="*/ 391 h 102483"/>
                <a:gd name="connsiteX7" fmla="*/ 272680 w 279476"/>
                <a:gd name="connsiteY7" fmla="*/ 85496 h 102483"/>
                <a:gd name="connsiteX8" fmla="*/ 279248 w 279476"/>
                <a:gd name="connsiteY8" fmla="*/ 95598 h 102483"/>
                <a:gd name="connsiteX9" fmla="*/ 270067 w 279476"/>
                <a:gd name="connsiteY9" fmla="*/ 102313 h 1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76" h="102483">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w="11362"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name="connsiteX0" fmla="*/ 8328 w 98371"/>
                <a:gd name="connsiteY0" fmla="*/ 164480 h 164530"/>
                <a:gd name="connsiteX1" fmla="*/ 4237 w 98371"/>
                <a:gd name="connsiteY1" fmla="*/ 163343 h 164530"/>
                <a:gd name="connsiteX2" fmla="*/ 942 w 98371"/>
                <a:gd name="connsiteY2" fmla="*/ 151981 h 164530"/>
                <a:gd name="connsiteX3" fmla="*/ 82639 w 98371"/>
                <a:gd name="connsiteY3" fmla="*/ 4267 h 164530"/>
                <a:gd name="connsiteX4" fmla="*/ 94002 w 98371"/>
                <a:gd name="connsiteY4" fmla="*/ 972 h 164530"/>
                <a:gd name="connsiteX5" fmla="*/ 97410 w 98371"/>
                <a:gd name="connsiteY5" fmla="*/ 12334 h 164530"/>
                <a:gd name="connsiteX6" fmla="*/ 15600 w 98371"/>
                <a:gd name="connsiteY6" fmla="*/ 160048 h 164530"/>
                <a:gd name="connsiteX7" fmla="*/ 8328 w 98371"/>
                <a:gd name="connsiteY7" fmla="*/ 164480 h 16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71" h="164530">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w="11362"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name="connsiteX0" fmla="*/ 406399 w 415318"/>
                <a:gd name="connsiteY0" fmla="*/ 168304 h 168359"/>
                <a:gd name="connsiteX1" fmla="*/ 403331 w 415318"/>
                <a:gd name="connsiteY1" fmla="*/ 167736 h 168359"/>
                <a:gd name="connsiteX2" fmla="*/ 5640 w 415318"/>
                <a:gd name="connsiteY2" fmla="*/ 16954 h 168359"/>
                <a:gd name="connsiteX3" fmla="*/ 448 w 415318"/>
                <a:gd name="connsiteY3" fmla="*/ 6080 h 168359"/>
                <a:gd name="connsiteX4" fmla="*/ 641 w 415318"/>
                <a:gd name="connsiteY4" fmla="*/ 5592 h 168359"/>
                <a:gd name="connsiteX5" fmla="*/ 11731 w 415318"/>
                <a:gd name="connsiteY5" fmla="*/ 490 h 168359"/>
                <a:gd name="connsiteX6" fmla="*/ 12003 w 415318"/>
                <a:gd name="connsiteY6" fmla="*/ 592 h 168359"/>
                <a:gd name="connsiteX7" fmla="*/ 409694 w 415318"/>
                <a:gd name="connsiteY7" fmla="*/ 151374 h 168359"/>
                <a:gd name="connsiteX8" fmla="*/ 414751 w 415318"/>
                <a:gd name="connsiteY8" fmla="*/ 162316 h 168359"/>
                <a:gd name="connsiteX9" fmla="*/ 414580 w 415318"/>
                <a:gd name="connsiteY9" fmla="*/ 162737 h 168359"/>
                <a:gd name="connsiteX10" fmla="*/ 406399 w 415318"/>
                <a:gd name="connsiteY10" fmla="*/ 168304 h 1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318" h="168359">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w="11362"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name="connsiteX0" fmla="*/ 8513 w 77374"/>
                <a:gd name="connsiteY0" fmla="*/ 137416 h 137469"/>
                <a:gd name="connsiteX1" fmla="*/ 4649 w 77374"/>
                <a:gd name="connsiteY1" fmla="*/ 136507 h 137469"/>
                <a:gd name="connsiteX2" fmla="*/ 786 w 77374"/>
                <a:gd name="connsiteY2" fmla="*/ 125145 h 137469"/>
                <a:gd name="connsiteX3" fmla="*/ 61008 w 77374"/>
                <a:gd name="connsiteY3" fmla="*/ 5042 h 137469"/>
                <a:gd name="connsiteX4" fmla="*/ 72234 w 77374"/>
                <a:gd name="connsiteY4" fmla="*/ 667 h 137469"/>
                <a:gd name="connsiteX5" fmla="*/ 76609 w 77374"/>
                <a:gd name="connsiteY5" fmla="*/ 11905 h 137469"/>
                <a:gd name="connsiteX6" fmla="*/ 76234 w 77374"/>
                <a:gd name="connsiteY6" fmla="*/ 12655 h 137469"/>
                <a:gd name="connsiteX7" fmla="*/ 16126 w 77374"/>
                <a:gd name="connsiteY7" fmla="*/ 132871 h 137469"/>
                <a:gd name="connsiteX8" fmla="*/ 8513 w 77374"/>
                <a:gd name="connsiteY8" fmla="*/ 137416 h 1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74" h="137469">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w="11362"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name="connsiteX0" fmla="*/ 609531 w 618720"/>
                <a:gd name="connsiteY0" fmla="*/ 209977 h 210147"/>
                <a:gd name="connsiteX1" fmla="*/ 606917 w 618720"/>
                <a:gd name="connsiteY1" fmla="*/ 209977 h 210147"/>
                <a:gd name="connsiteX2" fmla="*/ 5949 w 618720"/>
                <a:gd name="connsiteY2" fmla="*/ 16812 h 210147"/>
                <a:gd name="connsiteX3" fmla="*/ 314 w 618720"/>
                <a:gd name="connsiteY3" fmla="*/ 6336 h 210147"/>
                <a:gd name="connsiteX4" fmla="*/ 382 w 618720"/>
                <a:gd name="connsiteY4" fmla="*/ 6132 h 210147"/>
                <a:gd name="connsiteX5" fmla="*/ 10915 w 618720"/>
                <a:gd name="connsiteY5" fmla="*/ 280 h 210147"/>
                <a:gd name="connsiteX6" fmla="*/ 11744 w 618720"/>
                <a:gd name="connsiteY6" fmla="*/ 564 h 210147"/>
                <a:gd name="connsiteX7" fmla="*/ 612712 w 618720"/>
                <a:gd name="connsiteY7" fmla="*/ 193728 h 210147"/>
                <a:gd name="connsiteX8" fmla="*/ 618280 w 618720"/>
                <a:gd name="connsiteY8" fmla="*/ 204522 h 210147"/>
                <a:gd name="connsiteX9" fmla="*/ 609531 w 618720"/>
                <a:gd name="connsiteY9" fmla="*/ 209977 h 21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720" h="210147">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w="11362"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name="connsiteX0" fmla="*/ 155495 w 164140"/>
                <a:gd name="connsiteY0" fmla="*/ 63979 h 64106"/>
                <a:gd name="connsiteX1" fmla="*/ 152882 w 164140"/>
                <a:gd name="connsiteY1" fmla="*/ 63979 h 64106"/>
                <a:gd name="connsiteX2" fmla="*/ 5850 w 164140"/>
                <a:gd name="connsiteY2" fmla="*/ 16597 h 64106"/>
                <a:gd name="connsiteX3" fmla="*/ 350 w 164140"/>
                <a:gd name="connsiteY3" fmla="*/ 6052 h 64106"/>
                <a:gd name="connsiteX4" fmla="*/ 395 w 164140"/>
                <a:gd name="connsiteY4" fmla="*/ 5916 h 64106"/>
                <a:gd name="connsiteX5" fmla="*/ 11190 w 164140"/>
                <a:gd name="connsiteY5" fmla="*/ 348 h 64106"/>
                <a:gd name="connsiteX6" fmla="*/ 158108 w 164140"/>
                <a:gd name="connsiteY6" fmla="*/ 47730 h 64106"/>
                <a:gd name="connsiteX7" fmla="*/ 163744 w 164140"/>
                <a:gd name="connsiteY7" fmla="*/ 58207 h 64106"/>
                <a:gd name="connsiteX8" fmla="*/ 163676 w 164140"/>
                <a:gd name="connsiteY8" fmla="*/ 58411 h 64106"/>
                <a:gd name="connsiteX9" fmla="*/ 155495 w 164140"/>
                <a:gd name="connsiteY9" fmla="*/ 63979 h 6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140" h="64106">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w="11362"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name="connsiteX0" fmla="*/ 8436 w 166530"/>
                <a:gd name="connsiteY0" fmla="*/ 276286 h 276340"/>
                <a:gd name="connsiteX1" fmla="*/ 4232 w 166530"/>
                <a:gd name="connsiteY1" fmla="*/ 275150 h 276340"/>
                <a:gd name="connsiteX2" fmla="*/ 1005 w 166530"/>
                <a:gd name="connsiteY2" fmla="*/ 263867 h 276340"/>
                <a:gd name="connsiteX3" fmla="*/ 1050 w 166530"/>
                <a:gd name="connsiteY3" fmla="*/ 263787 h 276340"/>
                <a:gd name="connsiteX4" fmla="*/ 150469 w 166530"/>
                <a:gd name="connsiteY4" fmla="*/ 4265 h 276340"/>
                <a:gd name="connsiteX5" fmla="*/ 162173 w 166530"/>
                <a:gd name="connsiteY5" fmla="*/ 1084 h 276340"/>
                <a:gd name="connsiteX6" fmla="*/ 165354 w 166530"/>
                <a:gd name="connsiteY6" fmla="*/ 12787 h 276340"/>
                <a:gd name="connsiteX7" fmla="*/ 16049 w 166530"/>
                <a:gd name="connsiteY7" fmla="*/ 272082 h 276340"/>
                <a:gd name="connsiteX8" fmla="*/ 8436 w 166530"/>
                <a:gd name="connsiteY8" fmla="*/ 276286 h 2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30" h="27634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w="11362"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name="connsiteX0" fmla="*/ 8572 w 109170"/>
                <a:gd name="connsiteY0" fmla="*/ 176863 h 176914"/>
                <a:gd name="connsiteX1" fmla="*/ -41 w 109170"/>
                <a:gd name="connsiteY1" fmla="*/ 168432 h 176914"/>
                <a:gd name="connsiteX2" fmla="*/ 1073 w 109170"/>
                <a:gd name="connsiteY2" fmla="*/ 164137 h 176914"/>
                <a:gd name="connsiteX3" fmla="*/ 93110 w 109170"/>
                <a:gd name="connsiteY3" fmla="*/ 4265 h 176914"/>
                <a:gd name="connsiteX4" fmla="*/ 104813 w 109170"/>
                <a:gd name="connsiteY4" fmla="*/ 1084 h 176914"/>
                <a:gd name="connsiteX5" fmla="*/ 107995 w 109170"/>
                <a:gd name="connsiteY5" fmla="*/ 12787 h 176914"/>
                <a:gd name="connsiteX6" fmla="*/ 15958 w 109170"/>
                <a:gd name="connsiteY6" fmla="*/ 172659 h 176914"/>
                <a:gd name="connsiteX7" fmla="*/ 8572 w 109170"/>
                <a:gd name="connsiteY7" fmla="*/ 176863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0" h="176914">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w="11362"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name="connsiteX0" fmla="*/ 314526 w 323180"/>
                <a:gd name="connsiteY0" fmla="*/ 115120 h 115281"/>
                <a:gd name="connsiteX1" fmla="*/ 311913 w 323180"/>
                <a:gd name="connsiteY1" fmla="*/ 115120 h 115281"/>
                <a:gd name="connsiteX2" fmla="*/ 5122 w 323180"/>
                <a:gd name="connsiteY2" fmla="*/ 16492 h 115281"/>
                <a:gd name="connsiteX3" fmla="*/ 691 w 323180"/>
                <a:gd name="connsiteY3" fmla="*/ 5118 h 115281"/>
                <a:gd name="connsiteX4" fmla="*/ 10349 w 323180"/>
                <a:gd name="connsiteY4" fmla="*/ 130 h 115281"/>
                <a:gd name="connsiteX5" fmla="*/ 317139 w 323180"/>
                <a:gd name="connsiteY5" fmla="*/ 98871 h 115281"/>
                <a:gd name="connsiteX6" fmla="*/ 322752 w 323180"/>
                <a:gd name="connsiteY6" fmla="*/ 109541 h 115281"/>
                <a:gd name="connsiteX7" fmla="*/ 322707 w 323180"/>
                <a:gd name="connsiteY7" fmla="*/ 109666 h 115281"/>
                <a:gd name="connsiteX8" fmla="*/ 314526 w 323180"/>
                <a:gd name="connsiteY8" fmla="*/ 115120 h 1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80" h="115281">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w="11362"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name="connsiteX0" fmla="*/ 238133 w 246936"/>
                <a:gd name="connsiteY0" fmla="*/ 90580 h 90975"/>
                <a:gd name="connsiteX1" fmla="*/ 235520 w 246936"/>
                <a:gd name="connsiteY1" fmla="*/ 90580 h 90975"/>
                <a:gd name="connsiteX2" fmla="*/ 5882 w 246936"/>
                <a:gd name="connsiteY2" fmla="*/ 16610 h 90975"/>
                <a:gd name="connsiteX3" fmla="*/ 371 w 246936"/>
                <a:gd name="connsiteY3" fmla="*/ 5872 h 90975"/>
                <a:gd name="connsiteX4" fmla="*/ 11109 w 246936"/>
                <a:gd name="connsiteY4" fmla="*/ 361 h 90975"/>
                <a:gd name="connsiteX5" fmla="*/ 240747 w 246936"/>
                <a:gd name="connsiteY5" fmla="*/ 74218 h 90975"/>
                <a:gd name="connsiteX6" fmla="*/ 246553 w 246936"/>
                <a:gd name="connsiteY6" fmla="*/ 84774 h 90975"/>
                <a:gd name="connsiteX7" fmla="*/ 238133 w 246936"/>
                <a:gd name="connsiteY7" fmla="*/ 90921 h 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36" h="90975">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w="11362"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name="connsiteX0" fmla="*/ 8355 w 201920"/>
                <a:gd name="connsiteY0" fmla="*/ 338730 h 338781"/>
                <a:gd name="connsiteX1" fmla="*/ 4151 w 201920"/>
                <a:gd name="connsiteY1" fmla="*/ 337594 h 338781"/>
                <a:gd name="connsiteX2" fmla="*/ 970 w 201920"/>
                <a:gd name="connsiteY2" fmla="*/ 326231 h 338781"/>
                <a:gd name="connsiteX3" fmla="*/ 186407 w 201920"/>
                <a:gd name="connsiteY3" fmla="*/ 4102 h 338781"/>
                <a:gd name="connsiteX4" fmla="*/ 197770 w 201920"/>
                <a:gd name="connsiteY4" fmla="*/ 920 h 338781"/>
                <a:gd name="connsiteX5" fmla="*/ 200838 w 201920"/>
                <a:gd name="connsiteY5" fmla="*/ 12283 h 338781"/>
                <a:gd name="connsiteX6" fmla="*/ 15741 w 201920"/>
                <a:gd name="connsiteY6" fmla="*/ 334526 h 338781"/>
                <a:gd name="connsiteX7" fmla="*/ 8355 w 201920"/>
                <a:gd name="connsiteY7" fmla="*/ 338730 h 3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20" h="338781">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w="11362"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name="connsiteX0" fmla="*/ 241964 w 251186"/>
                <a:gd name="connsiteY0" fmla="*/ 91992 h 92153"/>
                <a:gd name="connsiteX1" fmla="*/ 239351 w 251186"/>
                <a:gd name="connsiteY1" fmla="*/ 91992 h 92153"/>
                <a:gd name="connsiteX2" fmla="*/ 5850 w 251186"/>
                <a:gd name="connsiteY2" fmla="*/ 16772 h 92153"/>
                <a:gd name="connsiteX3" fmla="*/ 350 w 251186"/>
                <a:gd name="connsiteY3" fmla="*/ 6227 h 92153"/>
                <a:gd name="connsiteX4" fmla="*/ 395 w 251186"/>
                <a:gd name="connsiteY4" fmla="*/ 6091 h 92153"/>
                <a:gd name="connsiteX5" fmla="*/ 11156 w 251186"/>
                <a:gd name="connsiteY5" fmla="*/ 319 h 92153"/>
                <a:gd name="connsiteX6" fmla="*/ 11758 w 251186"/>
                <a:gd name="connsiteY6" fmla="*/ 523 h 92153"/>
                <a:gd name="connsiteX7" fmla="*/ 245146 w 251186"/>
                <a:gd name="connsiteY7" fmla="*/ 75743 h 92153"/>
                <a:gd name="connsiteX8" fmla="*/ 250759 w 251186"/>
                <a:gd name="connsiteY8" fmla="*/ 86413 h 92153"/>
                <a:gd name="connsiteX9" fmla="*/ 250713 w 251186"/>
                <a:gd name="connsiteY9" fmla="*/ 86538 h 92153"/>
                <a:gd name="connsiteX10" fmla="*/ 241964 w 251186"/>
                <a:gd name="connsiteY10" fmla="*/ 91992 h 9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186" h="92153">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w="11362"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name="connsiteX0" fmla="*/ 241237 w 250040"/>
                <a:gd name="connsiteY0" fmla="*/ 91599 h 92108"/>
                <a:gd name="connsiteX1" fmla="*/ 238624 w 250040"/>
                <a:gd name="connsiteY1" fmla="*/ 91599 h 92108"/>
                <a:gd name="connsiteX2" fmla="*/ 5122 w 250040"/>
                <a:gd name="connsiteY2" fmla="*/ 16492 h 92108"/>
                <a:gd name="connsiteX3" fmla="*/ 691 w 250040"/>
                <a:gd name="connsiteY3" fmla="*/ 5118 h 92108"/>
                <a:gd name="connsiteX4" fmla="*/ 10349 w 250040"/>
                <a:gd name="connsiteY4" fmla="*/ 130 h 92108"/>
                <a:gd name="connsiteX5" fmla="*/ 243850 w 250040"/>
                <a:gd name="connsiteY5" fmla="*/ 75351 h 92108"/>
                <a:gd name="connsiteX6" fmla="*/ 249656 w 250040"/>
                <a:gd name="connsiteY6" fmla="*/ 85906 h 92108"/>
                <a:gd name="connsiteX7" fmla="*/ 241237 w 250040"/>
                <a:gd name="connsiteY7" fmla="*/ 92054 h 9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40" h="92108">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w="11362"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name="connsiteX0" fmla="*/ 8515 w 136043"/>
                <a:gd name="connsiteY0" fmla="*/ 223677 h 223728"/>
                <a:gd name="connsiteX1" fmla="*/ -41 w 136043"/>
                <a:gd name="connsiteY1" fmla="*/ 215189 h 223728"/>
                <a:gd name="connsiteX2" fmla="*/ 1130 w 136043"/>
                <a:gd name="connsiteY2" fmla="*/ 210837 h 223728"/>
                <a:gd name="connsiteX3" fmla="*/ 119982 w 136043"/>
                <a:gd name="connsiteY3" fmla="*/ 4265 h 223728"/>
                <a:gd name="connsiteX4" fmla="*/ 131686 w 136043"/>
                <a:gd name="connsiteY4" fmla="*/ 1084 h 223728"/>
                <a:gd name="connsiteX5" fmla="*/ 134867 w 136043"/>
                <a:gd name="connsiteY5" fmla="*/ 12787 h 223728"/>
                <a:gd name="connsiteX6" fmla="*/ 15901 w 136043"/>
                <a:gd name="connsiteY6" fmla="*/ 219359 h 223728"/>
                <a:gd name="connsiteX7" fmla="*/ 8515 w 136043"/>
                <a:gd name="connsiteY7" fmla="*/ 223677 h 2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43" h="223728">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w="11362"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dirty="0"/>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name="connsiteX0" fmla="*/ 1362494 w 1824488"/>
                <a:gd name="connsiteY0" fmla="*/ 62 h 1011157"/>
                <a:gd name="connsiteX1" fmla="*/ 1550658 w 1824488"/>
                <a:gd name="connsiteY1" fmla="*/ 62 h 1011157"/>
                <a:gd name="connsiteX2" fmla="*/ 1689396 w 1824488"/>
                <a:gd name="connsiteY2" fmla="*/ 117552 h 1011157"/>
                <a:gd name="connsiteX3" fmla="*/ 1823133 w 1824488"/>
                <a:gd name="connsiteY3" fmla="*/ 903162 h 1011157"/>
                <a:gd name="connsiteX4" fmla="*/ 1747390 w 1824488"/>
                <a:gd name="connsiteY4" fmla="*/ 1009811 h 1011157"/>
                <a:gd name="connsiteX5" fmla="*/ 1732232 w 1824488"/>
                <a:gd name="connsiteY5" fmla="*/ 1011106 h 1011157"/>
                <a:gd name="connsiteX6" fmla="*/ 92155 w 1824488"/>
                <a:gd name="connsiteY6" fmla="*/ 1011106 h 1011157"/>
                <a:gd name="connsiteX7" fmla="*/ -41 w 1824488"/>
                <a:gd name="connsiteY7" fmla="*/ 918320 h 1011157"/>
                <a:gd name="connsiteX8" fmla="*/ 1254 w 1824488"/>
                <a:gd name="connsiteY8" fmla="*/ 903162 h 1011157"/>
                <a:gd name="connsiteX9" fmla="*/ 134538 w 1824488"/>
                <a:gd name="connsiteY9" fmla="*/ 117438 h 1011157"/>
                <a:gd name="connsiteX10" fmla="*/ 273730 w 1824488"/>
                <a:gd name="connsiteY10" fmla="*/ -51 h 1011157"/>
                <a:gd name="connsiteX11" fmla="*/ 1362835 w 1824488"/>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8" h="1011157">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name="connsiteX0" fmla="*/ 1744992 w 1854402"/>
                <a:gd name="connsiteY0" fmla="*/ 1043378 h 1043429"/>
                <a:gd name="connsiteX1" fmla="*/ 109346 w 1854402"/>
                <a:gd name="connsiteY1" fmla="*/ 1043378 h 1043429"/>
                <a:gd name="connsiteX2" fmla="*/ -41 w 1854402"/>
                <a:gd name="connsiteY2" fmla="*/ 934150 h 1043429"/>
                <a:gd name="connsiteX3" fmla="*/ 1516 w 1854402"/>
                <a:gd name="connsiteY3" fmla="*/ 915663 h 1043429"/>
                <a:gd name="connsiteX4" fmla="*/ 134458 w 1854402"/>
                <a:gd name="connsiteY4" fmla="*/ 131644 h 1043429"/>
                <a:gd name="connsiteX5" fmla="*/ 290125 w 1854402"/>
                <a:gd name="connsiteY5" fmla="*/ 65 h 1043429"/>
                <a:gd name="connsiteX6" fmla="*/ 1255151 w 1854402"/>
                <a:gd name="connsiteY6" fmla="*/ 65 h 1043429"/>
                <a:gd name="connsiteX7" fmla="*/ 1274172 w 1854402"/>
                <a:gd name="connsiteY7" fmla="*/ 15143 h 1043429"/>
                <a:gd name="connsiteX8" fmla="*/ 1259094 w 1854402"/>
                <a:gd name="connsiteY8" fmla="*/ 34152 h 1043429"/>
                <a:gd name="connsiteX9" fmla="*/ 1255151 w 1854402"/>
                <a:gd name="connsiteY9" fmla="*/ 34152 h 1043429"/>
                <a:gd name="connsiteX10" fmla="*/ 290125 w 1854402"/>
                <a:gd name="connsiteY10" fmla="*/ 34152 h 1043429"/>
                <a:gd name="connsiteX11" fmla="*/ 168205 w 1854402"/>
                <a:gd name="connsiteY11" fmla="*/ 137211 h 1043429"/>
                <a:gd name="connsiteX12" fmla="*/ 35262 w 1854402"/>
                <a:gd name="connsiteY12" fmla="*/ 921230 h 1043429"/>
                <a:gd name="connsiteX13" fmla="*/ 96552 w 1854402"/>
                <a:gd name="connsiteY13" fmla="*/ 1007973 h 1043429"/>
                <a:gd name="connsiteX14" fmla="*/ 109346 w 1854402"/>
                <a:gd name="connsiteY14" fmla="*/ 1009063 h 1043429"/>
                <a:gd name="connsiteX15" fmla="*/ 1745560 w 1854402"/>
                <a:gd name="connsiteY15" fmla="*/ 1009063 h 1043429"/>
                <a:gd name="connsiteX16" fmla="*/ 1820713 w 1854402"/>
                <a:gd name="connsiteY16" fmla="*/ 933775 h 1043429"/>
                <a:gd name="connsiteX17" fmla="*/ 1819645 w 1854402"/>
                <a:gd name="connsiteY17" fmla="*/ 921230 h 1043429"/>
                <a:gd name="connsiteX18" fmla="*/ 1686702 w 1854402"/>
                <a:gd name="connsiteY18" fmla="*/ 137211 h 1043429"/>
                <a:gd name="connsiteX19" fmla="*/ 1564782 w 1854402"/>
                <a:gd name="connsiteY19" fmla="*/ 34152 h 1043429"/>
                <a:gd name="connsiteX20" fmla="*/ 1376504 w 1854402"/>
                <a:gd name="connsiteY20" fmla="*/ 34152 h 1043429"/>
                <a:gd name="connsiteX21" fmla="*/ 1357494 w 1854402"/>
                <a:gd name="connsiteY21" fmla="*/ 19074 h 1043429"/>
                <a:gd name="connsiteX22" fmla="*/ 1372561 w 1854402"/>
                <a:gd name="connsiteY22" fmla="*/ 65 h 1043429"/>
                <a:gd name="connsiteX23" fmla="*/ 1376504 w 1854402"/>
                <a:gd name="connsiteY23" fmla="*/ 65 h 1043429"/>
                <a:gd name="connsiteX24" fmla="*/ 1564213 w 1854402"/>
                <a:gd name="connsiteY24" fmla="*/ 65 h 1043429"/>
                <a:gd name="connsiteX25" fmla="*/ 1719881 w 1854402"/>
                <a:gd name="connsiteY25" fmla="*/ 131644 h 1043429"/>
                <a:gd name="connsiteX26" fmla="*/ 1852823 w 1854402"/>
                <a:gd name="connsiteY26" fmla="*/ 915663 h 1043429"/>
                <a:gd name="connsiteX27" fmla="*/ 1762991 w 1854402"/>
                <a:gd name="connsiteY27" fmla="*/ 1041856 h 1043429"/>
                <a:gd name="connsiteX28" fmla="*/ 1744992 w 1854402"/>
                <a:gd name="connsiteY28" fmla="*/ 1043378 h 104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02" h="1043429">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w="11362"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name="connsiteX0" fmla="*/ 8552 w 1572412"/>
                <a:gd name="connsiteY0" fmla="*/ 960143 h 960194"/>
                <a:gd name="connsiteX1" fmla="*/ 30 w 1572412"/>
                <a:gd name="connsiteY1" fmla="*/ 952758 h 960194"/>
                <a:gd name="connsiteX2" fmla="*/ 7393 w 1572412"/>
                <a:gd name="connsiteY2" fmla="*/ 943213 h 960194"/>
                <a:gd name="connsiteX3" fmla="*/ 7415 w 1572412"/>
                <a:gd name="connsiteY3" fmla="*/ 943213 h 960194"/>
                <a:gd name="connsiteX4" fmla="*/ 309888 w 1572412"/>
                <a:gd name="connsiteY4" fmla="*/ 798454 h 960194"/>
                <a:gd name="connsiteX5" fmla="*/ 420900 w 1572412"/>
                <a:gd name="connsiteY5" fmla="*/ 705166 h 960194"/>
                <a:gd name="connsiteX6" fmla="*/ 470100 w 1572412"/>
                <a:gd name="connsiteY6" fmla="*/ 662670 h 960194"/>
                <a:gd name="connsiteX7" fmla="*/ 599861 w 1572412"/>
                <a:gd name="connsiteY7" fmla="*/ 561430 h 960194"/>
                <a:gd name="connsiteX8" fmla="*/ 805411 w 1572412"/>
                <a:gd name="connsiteY8" fmla="*/ 450644 h 960194"/>
                <a:gd name="connsiteX9" fmla="*/ 806433 w 1572412"/>
                <a:gd name="connsiteY9" fmla="*/ 450644 h 960194"/>
                <a:gd name="connsiteX10" fmla="*/ 981076 w 1572412"/>
                <a:gd name="connsiteY10" fmla="*/ 379855 h 960194"/>
                <a:gd name="connsiteX11" fmla="*/ 1120723 w 1572412"/>
                <a:gd name="connsiteY11" fmla="*/ 324179 h 960194"/>
                <a:gd name="connsiteX12" fmla="*/ 1190376 w 1572412"/>
                <a:gd name="connsiteY12" fmla="*/ 293159 h 960194"/>
                <a:gd name="connsiteX13" fmla="*/ 1557274 w 1572412"/>
                <a:gd name="connsiteY13" fmla="*/ 3640 h 960194"/>
                <a:gd name="connsiteX14" fmla="*/ 1568636 w 1572412"/>
                <a:gd name="connsiteY14" fmla="*/ 1140 h 960194"/>
                <a:gd name="connsiteX15" fmla="*/ 1571250 w 1572412"/>
                <a:gd name="connsiteY15" fmla="*/ 12503 h 960194"/>
                <a:gd name="connsiteX16" fmla="*/ 1197193 w 1572412"/>
                <a:gd name="connsiteY16" fmla="*/ 307930 h 960194"/>
                <a:gd name="connsiteX17" fmla="*/ 1126859 w 1572412"/>
                <a:gd name="connsiteY17" fmla="*/ 339177 h 960194"/>
                <a:gd name="connsiteX18" fmla="*/ 986758 w 1572412"/>
                <a:gd name="connsiteY18" fmla="*/ 395081 h 960194"/>
                <a:gd name="connsiteX19" fmla="*/ 812001 w 1572412"/>
                <a:gd name="connsiteY19" fmla="*/ 465984 h 960194"/>
                <a:gd name="connsiteX20" fmla="*/ 810978 w 1572412"/>
                <a:gd name="connsiteY20" fmla="*/ 465984 h 960194"/>
                <a:gd name="connsiteX21" fmla="*/ 609065 w 1572412"/>
                <a:gd name="connsiteY21" fmla="*/ 575633 h 960194"/>
                <a:gd name="connsiteX22" fmla="*/ 480781 w 1572412"/>
                <a:gd name="connsiteY22" fmla="*/ 675624 h 960194"/>
                <a:gd name="connsiteX23" fmla="*/ 431695 w 1572412"/>
                <a:gd name="connsiteY23" fmla="*/ 718120 h 960194"/>
                <a:gd name="connsiteX24" fmla="*/ 320001 w 1572412"/>
                <a:gd name="connsiteY24" fmla="*/ 811861 h 960194"/>
                <a:gd name="connsiteX25" fmla="*/ 9233 w 1572412"/>
                <a:gd name="connsiteY25" fmla="*/ 959575 h 96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2412" h="960194">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w="11362"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name="connsiteX0" fmla="*/ 550161 w 1007415"/>
                <a:gd name="connsiteY0" fmla="*/ 121602 h 121657"/>
                <a:gd name="connsiteX1" fmla="*/ 420627 w 1007415"/>
                <a:gd name="connsiteY1" fmla="*/ 93536 h 121657"/>
                <a:gd name="connsiteX2" fmla="*/ 382335 w 1007415"/>
                <a:gd name="connsiteY2" fmla="*/ 74674 h 121657"/>
                <a:gd name="connsiteX3" fmla="*/ 10551 w 1007415"/>
                <a:gd name="connsiteY3" fmla="*/ 44336 h 121657"/>
                <a:gd name="connsiteX4" fmla="*/ 245 w 1007415"/>
                <a:gd name="connsiteY4" fmla="*/ 38098 h 121657"/>
                <a:gd name="connsiteX5" fmla="*/ 211 w 1007415"/>
                <a:gd name="connsiteY5" fmla="*/ 37973 h 121657"/>
                <a:gd name="connsiteX6" fmla="*/ 6336 w 1007415"/>
                <a:gd name="connsiteY6" fmla="*/ 27781 h 121657"/>
                <a:gd name="connsiteX7" fmla="*/ 6461 w 1007415"/>
                <a:gd name="connsiteY7" fmla="*/ 27747 h 121657"/>
                <a:gd name="connsiteX8" fmla="*/ 390176 w 1007415"/>
                <a:gd name="connsiteY8" fmla="*/ 59449 h 121657"/>
                <a:gd name="connsiteX9" fmla="*/ 427672 w 1007415"/>
                <a:gd name="connsiteY9" fmla="*/ 77856 h 121657"/>
                <a:gd name="connsiteX10" fmla="*/ 646516 w 1007415"/>
                <a:gd name="connsiteY10" fmla="*/ 86492 h 121657"/>
                <a:gd name="connsiteX11" fmla="*/ 714691 w 1007415"/>
                <a:gd name="connsiteY11" fmla="*/ 50699 h 121657"/>
                <a:gd name="connsiteX12" fmla="*/ 773550 w 1007415"/>
                <a:gd name="connsiteY12" fmla="*/ 18884 h 121657"/>
                <a:gd name="connsiteX13" fmla="*/ 920127 w 1007415"/>
                <a:gd name="connsiteY13" fmla="*/ 18088 h 121657"/>
                <a:gd name="connsiteX14" fmla="*/ 951715 w 1007415"/>
                <a:gd name="connsiteY14" fmla="*/ 45700 h 121657"/>
                <a:gd name="connsiteX15" fmla="*/ 970918 w 1007415"/>
                <a:gd name="connsiteY15" fmla="*/ 63880 h 121657"/>
                <a:gd name="connsiteX16" fmla="*/ 1000688 w 1007415"/>
                <a:gd name="connsiteY16" fmla="*/ 79560 h 121657"/>
                <a:gd name="connsiteX17" fmla="*/ 1007165 w 1007415"/>
                <a:gd name="connsiteY17" fmla="*/ 89786 h 121657"/>
                <a:gd name="connsiteX18" fmla="*/ 996938 w 1007415"/>
                <a:gd name="connsiteY18" fmla="*/ 96263 h 121657"/>
                <a:gd name="connsiteX19" fmla="*/ 959896 w 1007415"/>
                <a:gd name="connsiteY19" fmla="*/ 77060 h 121657"/>
                <a:gd name="connsiteX20" fmla="*/ 939557 w 1007415"/>
                <a:gd name="connsiteY20" fmla="*/ 57744 h 121657"/>
                <a:gd name="connsiteX21" fmla="*/ 910810 w 1007415"/>
                <a:gd name="connsiteY21" fmla="*/ 32405 h 121657"/>
                <a:gd name="connsiteX22" fmla="*/ 780481 w 1007415"/>
                <a:gd name="connsiteY22" fmla="*/ 34451 h 121657"/>
                <a:gd name="connsiteX23" fmla="*/ 723668 w 1007415"/>
                <a:gd name="connsiteY23" fmla="*/ 65471 h 121657"/>
                <a:gd name="connsiteX24" fmla="*/ 652992 w 1007415"/>
                <a:gd name="connsiteY24" fmla="*/ 102399 h 121657"/>
                <a:gd name="connsiteX25" fmla="*/ 550161 w 1007415"/>
                <a:gd name="connsiteY25" fmla="*/ 121602 h 12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7415" h="121657">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w="11362"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name="connsiteX0" fmla="*/ 406381 w 467519"/>
                <a:gd name="connsiteY0" fmla="*/ 641463 h 641515"/>
                <a:gd name="connsiteX1" fmla="*/ 402177 w 467519"/>
                <a:gd name="connsiteY1" fmla="*/ 640440 h 641515"/>
                <a:gd name="connsiteX2" fmla="*/ 398882 w 467519"/>
                <a:gd name="connsiteY2" fmla="*/ 629078 h 641515"/>
                <a:gd name="connsiteX3" fmla="*/ 445127 w 467519"/>
                <a:gd name="connsiteY3" fmla="*/ 435914 h 641515"/>
                <a:gd name="connsiteX4" fmla="*/ 399677 w 467519"/>
                <a:gd name="connsiteY4" fmla="*/ 383191 h 641515"/>
                <a:gd name="connsiteX5" fmla="*/ 329911 w 467519"/>
                <a:gd name="connsiteY5" fmla="*/ 307857 h 641515"/>
                <a:gd name="connsiteX6" fmla="*/ 318548 w 467519"/>
                <a:gd name="connsiteY6" fmla="*/ 265248 h 641515"/>
                <a:gd name="connsiteX7" fmla="*/ 303663 w 467519"/>
                <a:gd name="connsiteY7" fmla="*/ 217752 h 641515"/>
                <a:gd name="connsiteX8" fmla="*/ 254918 w 467519"/>
                <a:gd name="connsiteY8" fmla="*/ 184232 h 641515"/>
                <a:gd name="connsiteX9" fmla="*/ 122316 w 467519"/>
                <a:gd name="connsiteY9" fmla="*/ 122760 h 641515"/>
                <a:gd name="connsiteX10" fmla="*/ 168 w 467519"/>
                <a:gd name="connsiteY10" fmla="*/ 10385 h 641515"/>
                <a:gd name="connsiteX11" fmla="*/ 6645 w 467519"/>
                <a:gd name="connsiteY11" fmla="*/ 158 h 641515"/>
                <a:gd name="connsiteX12" fmla="*/ 16871 w 467519"/>
                <a:gd name="connsiteY12" fmla="*/ 6635 h 641515"/>
                <a:gd name="connsiteX13" fmla="*/ 129588 w 467519"/>
                <a:gd name="connsiteY13" fmla="*/ 107308 h 641515"/>
                <a:gd name="connsiteX14" fmla="*/ 262303 w 467519"/>
                <a:gd name="connsiteY14" fmla="*/ 168552 h 641515"/>
                <a:gd name="connsiteX15" fmla="*/ 317866 w 467519"/>
                <a:gd name="connsiteY15" fmla="*/ 207753 h 641515"/>
                <a:gd name="connsiteX16" fmla="*/ 335706 w 467519"/>
                <a:gd name="connsiteY16" fmla="*/ 262180 h 641515"/>
                <a:gd name="connsiteX17" fmla="*/ 345364 w 467519"/>
                <a:gd name="connsiteY17" fmla="*/ 300699 h 641515"/>
                <a:gd name="connsiteX18" fmla="*/ 407176 w 467519"/>
                <a:gd name="connsiteY18" fmla="*/ 367625 h 641515"/>
                <a:gd name="connsiteX19" fmla="*/ 461717 w 467519"/>
                <a:gd name="connsiteY19" fmla="*/ 430573 h 641515"/>
                <a:gd name="connsiteX20" fmla="*/ 414107 w 467519"/>
                <a:gd name="connsiteY20" fmla="*/ 637032 h 641515"/>
                <a:gd name="connsiteX21" fmla="*/ 406381 w 467519"/>
                <a:gd name="connsiteY21" fmla="*/ 641463 h 64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519" h="641515">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w="11362"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name="connsiteX0" fmla="*/ 67663 w 249842"/>
                <a:gd name="connsiteY0" fmla="*/ 215497 h 215549"/>
                <a:gd name="connsiteX1" fmla="*/ 48119 w 249842"/>
                <a:gd name="connsiteY1" fmla="*/ 210157 h 215549"/>
                <a:gd name="connsiteX2" fmla="*/ 26417 w 249842"/>
                <a:gd name="connsiteY2" fmla="*/ 174251 h 215549"/>
                <a:gd name="connsiteX3" fmla="*/ 24940 w 249842"/>
                <a:gd name="connsiteY3" fmla="*/ 149253 h 215549"/>
                <a:gd name="connsiteX4" fmla="*/ 24940 w 249842"/>
                <a:gd name="connsiteY4" fmla="*/ 134368 h 215549"/>
                <a:gd name="connsiteX5" fmla="*/ 11987 w 249842"/>
                <a:gd name="connsiteY5" fmla="*/ 91191 h 215549"/>
                <a:gd name="connsiteX6" fmla="*/ 10282 w 249842"/>
                <a:gd name="connsiteY6" fmla="*/ 88123 h 215549"/>
                <a:gd name="connsiteX7" fmla="*/ 5623 w 249842"/>
                <a:gd name="connsiteY7" fmla="*/ 42672 h 215549"/>
                <a:gd name="connsiteX8" fmla="*/ 37439 w 249842"/>
                <a:gd name="connsiteY8" fmla="*/ 29605 h 215549"/>
                <a:gd name="connsiteX9" fmla="*/ 54142 w 249842"/>
                <a:gd name="connsiteY9" fmla="*/ 31423 h 215549"/>
                <a:gd name="connsiteX10" fmla="*/ 138793 w 249842"/>
                <a:gd name="connsiteY10" fmla="*/ 21765 h 215549"/>
                <a:gd name="connsiteX11" fmla="*/ 146179 w 249842"/>
                <a:gd name="connsiteY11" fmla="*/ 15629 h 215549"/>
                <a:gd name="connsiteX12" fmla="*/ 179244 w 249842"/>
                <a:gd name="connsiteY12" fmla="*/ -51 h 215549"/>
                <a:gd name="connsiteX13" fmla="*/ 200264 w 249842"/>
                <a:gd name="connsiteY13" fmla="*/ 8244 h 215549"/>
                <a:gd name="connsiteX14" fmla="*/ 213786 w 249842"/>
                <a:gd name="connsiteY14" fmla="*/ 14038 h 215549"/>
                <a:gd name="connsiteX15" fmla="*/ 219467 w 249842"/>
                <a:gd name="connsiteY15" fmla="*/ 14038 h 215549"/>
                <a:gd name="connsiteX16" fmla="*/ 220944 w 249842"/>
                <a:gd name="connsiteY16" fmla="*/ 14038 h 215549"/>
                <a:gd name="connsiteX17" fmla="*/ 240488 w 249842"/>
                <a:gd name="connsiteY17" fmla="*/ 19606 h 215549"/>
                <a:gd name="connsiteX18" fmla="*/ 249237 w 249842"/>
                <a:gd name="connsiteY18" fmla="*/ 45513 h 215549"/>
                <a:gd name="connsiteX19" fmla="*/ 204810 w 249842"/>
                <a:gd name="connsiteY19" fmla="*/ 94713 h 215549"/>
                <a:gd name="connsiteX20" fmla="*/ 189924 w 249842"/>
                <a:gd name="connsiteY20" fmla="*/ 104939 h 215549"/>
                <a:gd name="connsiteX21" fmla="*/ 143224 w 249842"/>
                <a:gd name="connsiteY21" fmla="*/ 155844 h 215549"/>
                <a:gd name="connsiteX22" fmla="*/ 108341 w 249842"/>
                <a:gd name="connsiteY22" fmla="*/ 197317 h 215549"/>
                <a:gd name="connsiteX23" fmla="*/ 84252 w 249842"/>
                <a:gd name="connsiteY23" fmla="*/ 212771 h 215549"/>
                <a:gd name="connsiteX24" fmla="*/ 67663 w 249842"/>
                <a:gd name="connsiteY24" fmla="*/ 215497 h 215549"/>
                <a:gd name="connsiteX25" fmla="*/ 33575 w 249842"/>
                <a:gd name="connsiteY25" fmla="*/ 46763 h 215549"/>
                <a:gd name="connsiteX26" fmla="*/ 19145 w 249842"/>
                <a:gd name="connsiteY26" fmla="*/ 53126 h 215549"/>
                <a:gd name="connsiteX27" fmla="*/ 24940 w 249842"/>
                <a:gd name="connsiteY27" fmla="*/ 79601 h 215549"/>
                <a:gd name="connsiteX28" fmla="*/ 26758 w 249842"/>
                <a:gd name="connsiteY28" fmla="*/ 82782 h 215549"/>
                <a:gd name="connsiteX29" fmla="*/ 41870 w 249842"/>
                <a:gd name="connsiteY29" fmla="*/ 133119 h 215549"/>
                <a:gd name="connsiteX30" fmla="*/ 41870 w 249842"/>
                <a:gd name="connsiteY30" fmla="*/ 149253 h 215549"/>
                <a:gd name="connsiteX31" fmla="*/ 43006 w 249842"/>
                <a:gd name="connsiteY31" fmla="*/ 171411 h 215549"/>
                <a:gd name="connsiteX32" fmla="*/ 56755 w 249842"/>
                <a:gd name="connsiteY32" fmla="*/ 195613 h 215549"/>
                <a:gd name="connsiteX33" fmla="*/ 78230 w 249842"/>
                <a:gd name="connsiteY33" fmla="*/ 196408 h 215549"/>
                <a:gd name="connsiteX34" fmla="*/ 95842 w 249842"/>
                <a:gd name="connsiteY34" fmla="*/ 185046 h 215549"/>
                <a:gd name="connsiteX35" fmla="*/ 129135 w 249842"/>
                <a:gd name="connsiteY35" fmla="*/ 145504 h 215549"/>
                <a:gd name="connsiteX36" fmla="*/ 179016 w 249842"/>
                <a:gd name="connsiteY36" fmla="*/ 91304 h 215549"/>
                <a:gd name="connsiteX37" fmla="*/ 194811 w 249842"/>
                <a:gd name="connsiteY37" fmla="*/ 80510 h 215549"/>
                <a:gd name="connsiteX38" fmla="*/ 232080 w 249842"/>
                <a:gd name="connsiteY38" fmla="*/ 41650 h 215549"/>
                <a:gd name="connsiteX39" fmla="*/ 228558 w 249842"/>
                <a:gd name="connsiteY39" fmla="*/ 32446 h 215549"/>
                <a:gd name="connsiteX40" fmla="*/ 221967 w 249842"/>
                <a:gd name="connsiteY40" fmla="*/ 31082 h 215549"/>
                <a:gd name="connsiteX41" fmla="*/ 221967 w 249842"/>
                <a:gd name="connsiteY41" fmla="*/ 31082 h 215549"/>
                <a:gd name="connsiteX42" fmla="*/ 221285 w 249842"/>
                <a:gd name="connsiteY42" fmla="*/ 22560 h 215549"/>
                <a:gd name="connsiteX43" fmla="*/ 220717 w 249842"/>
                <a:gd name="connsiteY43" fmla="*/ 31196 h 215549"/>
                <a:gd name="connsiteX44" fmla="*/ 211968 w 249842"/>
                <a:gd name="connsiteY44" fmla="*/ 31196 h 215549"/>
                <a:gd name="connsiteX45" fmla="*/ 190947 w 249842"/>
                <a:gd name="connsiteY45" fmla="*/ 22901 h 215549"/>
                <a:gd name="connsiteX46" fmla="*/ 177312 w 249842"/>
                <a:gd name="connsiteY46" fmla="*/ 17334 h 215549"/>
                <a:gd name="connsiteX47" fmla="*/ 156746 w 249842"/>
                <a:gd name="connsiteY47" fmla="*/ 28696 h 215549"/>
                <a:gd name="connsiteX48" fmla="*/ 148451 w 249842"/>
                <a:gd name="connsiteY48" fmla="*/ 35514 h 215549"/>
                <a:gd name="connsiteX49" fmla="*/ 51528 w 249842"/>
                <a:gd name="connsiteY49" fmla="*/ 48467 h 215549"/>
                <a:gd name="connsiteX50" fmla="*/ 35280 w 249842"/>
                <a:gd name="connsiteY50" fmla="*/ 46763 h 21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9842" h="215549">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w="11362"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dirty="0"/>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43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name="connsiteX0" fmla="*/ 8470 w 194840"/>
                <a:gd name="connsiteY0" fmla="*/ 365398 h 365464"/>
                <a:gd name="connsiteX1" fmla="*/ 2447 w 194840"/>
                <a:gd name="connsiteY1" fmla="*/ 362899 h 365464"/>
                <a:gd name="connsiteX2" fmla="*/ 2447 w 194840"/>
                <a:gd name="connsiteY2" fmla="*/ 350854 h 365464"/>
                <a:gd name="connsiteX3" fmla="*/ 80963 w 194840"/>
                <a:gd name="connsiteY3" fmla="*/ 211208 h 365464"/>
                <a:gd name="connsiteX4" fmla="*/ 104938 w 194840"/>
                <a:gd name="connsiteY4" fmla="*/ 157690 h 365464"/>
                <a:gd name="connsiteX5" fmla="*/ 112892 w 194840"/>
                <a:gd name="connsiteY5" fmla="*/ 146327 h 365464"/>
                <a:gd name="connsiteX6" fmla="*/ 127322 w 194840"/>
                <a:gd name="connsiteY6" fmla="*/ 126784 h 365464"/>
                <a:gd name="connsiteX7" fmla="*/ 138685 w 194840"/>
                <a:gd name="connsiteY7" fmla="*/ 111672 h 365464"/>
                <a:gd name="connsiteX8" fmla="*/ 177772 w 194840"/>
                <a:gd name="connsiteY8" fmla="*/ 7931 h 365464"/>
                <a:gd name="connsiteX9" fmla="*/ 186817 w 194840"/>
                <a:gd name="connsiteY9" fmla="*/ -34 h 365464"/>
                <a:gd name="connsiteX10" fmla="*/ 194782 w 194840"/>
                <a:gd name="connsiteY10" fmla="*/ 9011 h 365464"/>
                <a:gd name="connsiteX11" fmla="*/ 194702 w 194840"/>
                <a:gd name="connsiteY11" fmla="*/ 9749 h 365464"/>
                <a:gd name="connsiteX12" fmla="*/ 152661 w 194840"/>
                <a:gd name="connsiteY12" fmla="*/ 121557 h 365464"/>
                <a:gd name="connsiteX13" fmla="*/ 141298 w 194840"/>
                <a:gd name="connsiteY13" fmla="*/ 137124 h 365464"/>
                <a:gd name="connsiteX14" fmla="*/ 127549 w 194840"/>
                <a:gd name="connsiteY14" fmla="*/ 155872 h 365464"/>
                <a:gd name="connsiteX15" fmla="*/ 119141 w 194840"/>
                <a:gd name="connsiteY15" fmla="*/ 167803 h 365464"/>
                <a:gd name="connsiteX16" fmla="*/ 98461 w 194840"/>
                <a:gd name="connsiteY16" fmla="*/ 211208 h 365464"/>
                <a:gd name="connsiteX17" fmla="*/ 14833 w 194840"/>
                <a:gd name="connsiteY17" fmla="*/ 362899 h 365464"/>
                <a:gd name="connsiteX18" fmla="*/ 8470 w 194840"/>
                <a:gd name="connsiteY18" fmla="*/ 365398 h 3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840" h="365464">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w="11362"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6 h 1011157"/>
                <a:gd name="connsiteX6" fmla="*/ 92155 w 1824489"/>
                <a:gd name="connsiteY6" fmla="*/ 1011106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name="connsiteX0" fmla="*/ 1744880 w 1854331"/>
                <a:gd name="connsiteY0" fmla="*/ 1042919 h 1043424"/>
                <a:gd name="connsiteX1" fmla="*/ 109802 w 1854331"/>
                <a:gd name="connsiteY1" fmla="*/ 1042919 h 1043424"/>
                <a:gd name="connsiteX2" fmla="*/ -40 w 1854331"/>
                <a:gd name="connsiteY2" fmla="*/ 933690 h 1043424"/>
                <a:gd name="connsiteX3" fmla="*/ 1402 w 1854331"/>
                <a:gd name="connsiteY3" fmla="*/ 915658 h 1043424"/>
                <a:gd name="connsiteX4" fmla="*/ 134345 w 1854331"/>
                <a:gd name="connsiteY4" fmla="*/ 131639 h 1043424"/>
                <a:gd name="connsiteX5" fmla="*/ 290012 w 1854331"/>
                <a:gd name="connsiteY5" fmla="*/ 60 h 1043424"/>
                <a:gd name="connsiteX6" fmla="*/ 1255151 w 1854331"/>
                <a:gd name="connsiteY6" fmla="*/ 60 h 1043424"/>
                <a:gd name="connsiteX7" fmla="*/ 1270218 w 1854331"/>
                <a:gd name="connsiteY7" fmla="*/ 19081 h 1043424"/>
                <a:gd name="connsiteX8" fmla="*/ 1255151 w 1854331"/>
                <a:gd name="connsiteY8" fmla="*/ 34148 h 1043424"/>
                <a:gd name="connsiteX9" fmla="*/ 290012 w 1854331"/>
                <a:gd name="connsiteY9" fmla="*/ 34148 h 1043424"/>
                <a:gd name="connsiteX10" fmla="*/ 168092 w 1854331"/>
                <a:gd name="connsiteY10" fmla="*/ 137206 h 1043424"/>
                <a:gd name="connsiteX11" fmla="*/ 35149 w 1854331"/>
                <a:gd name="connsiteY11" fmla="*/ 921225 h 1043424"/>
                <a:gd name="connsiteX12" fmla="*/ 96689 w 1854331"/>
                <a:gd name="connsiteY12" fmla="*/ 1007990 h 1043424"/>
                <a:gd name="connsiteX13" fmla="*/ 109234 w 1854331"/>
                <a:gd name="connsiteY13" fmla="*/ 1009058 h 1043424"/>
                <a:gd name="connsiteX14" fmla="*/ 1745448 w 1854331"/>
                <a:gd name="connsiteY14" fmla="*/ 1009058 h 1043424"/>
                <a:gd name="connsiteX15" fmla="*/ 1820622 w 1854331"/>
                <a:gd name="connsiteY15" fmla="*/ 934020 h 1043424"/>
                <a:gd name="connsiteX16" fmla="*/ 1819531 w 1854331"/>
                <a:gd name="connsiteY16" fmla="*/ 921225 h 1043424"/>
                <a:gd name="connsiteX17" fmla="*/ 1686589 w 1854331"/>
                <a:gd name="connsiteY17" fmla="*/ 137206 h 1043424"/>
                <a:gd name="connsiteX18" fmla="*/ 1564214 w 1854331"/>
                <a:gd name="connsiteY18" fmla="*/ 34148 h 1043424"/>
                <a:gd name="connsiteX19" fmla="*/ 1376390 w 1854331"/>
                <a:gd name="connsiteY19" fmla="*/ 34148 h 1043424"/>
                <a:gd name="connsiteX20" fmla="*/ 1357381 w 1854331"/>
                <a:gd name="connsiteY20" fmla="*/ 19081 h 1043424"/>
                <a:gd name="connsiteX21" fmla="*/ 1372447 w 1854331"/>
                <a:gd name="connsiteY21" fmla="*/ 60 h 1043424"/>
                <a:gd name="connsiteX22" fmla="*/ 1376390 w 1854331"/>
                <a:gd name="connsiteY22" fmla="*/ 60 h 1043424"/>
                <a:gd name="connsiteX23" fmla="*/ 1564214 w 1854331"/>
                <a:gd name="connsiteY23" fmla="*/ 60 h 1043424"/>
                <a:gd name="connsiteX24" fmla="*/ 1719768 w 1854331"/>
                <a:gd name="connsiteY24" fmla="*/ 131639 h 1043424"/>
                <a:gd name="connsiteX25" fmla="*/ 1852711 w 1854331"/>
                <a:gd name="connsiteY25" fmla="*/ 915658 h 1043424"/>
                <a:gd name="connsiteX26" fmla="*/ 1763366 w 1854331"/>
                <a:gd name="connsiteY26" fmla="*/ 1041817 h 1043424"/>
                <a:gd name="connsiteX27" fmla="*/ 1744880 w 1854331"/>
                <a:gd name="connsiteY27" fmla="*/ 1043373 h 104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331" h="1043424">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w="11362"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name="connsiteX0" fmla="*/ 29197 w 44429"/>
                <a:gd name="connsiteY0" fmla="*/ 34148 h 34314"/>
                <a:gd name="connsiteX1" fmla="*/ 19084 w 44429"/>
                <a:gd name="connsiteY1" fmla="*/ 34148 h 34314"/>
                <a:gd name="connsiteX2" fmla="*/ 74 w 44429"/>
                <a:gd name="connsiteY2" fmla="*/ 19081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81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name="connsiteX0" fmla="*/ 125746 w 874597"/>
                <a:gd name="connsiteY0" fmla="*/ 276449 h 276500"/>
                <a:gd name="connsiteX1" fmla="*/ 121883 w 874597"/>
                <a:gd name="connsiteY1" fmla="*/ 275540 h 276500"/>
                <a:gd name="connsiteX2" fmla="*/ 4735 w 874597"/>
                <a:gd name="connsiteY2" fmla="*/ 217023 h 276500"/>
                <a:gd name="connsiteX3" fmla="*/ -37 w 874597"/>
                <a:gd name="connsiteY3" fmla="*/ 209183 h 276500"/>
                <a:gd name="connsiteX4" fmla="*/ -37 w 874597"/>
                <a:gd name="connsiteY4" fmla="*/ 202479 h 276500"/>
                <a:gd name="connsiteX5" fmla="*/ 4735 w 874597"/>
                <a:gd name="connsiteY5" fmla="*/ 195093 h 276500"/>
                <a:gd name="connsiteX6" fmla="*/ 288232 w 874597"/>
                <a:gd name="connsiteY6" fmla="*/ 53402 h 276500"/>
                <a:gd name="connsiteX7" fmla="*/ 295958 w 874597"/>
                <a:gd name="connsiteY7" fmla="*/ 53402 h 276500"/>
                <a:gd name="connsiteX8" fmla="*/ 443672 w 874597"/>
                <a:gd name="connsiteY8" fmla="*/ 127486 h 276500"/>
                <a:gd name="connsiteX9" fmla="*/ 696944 w 874597"/>
                <a:gd name="connsiteY9" fmla="*/ 793 h 276500"/>
                <a:gd name="connsiteX10" fmla="*/ 704557 w 874597"/>
                <a:gd name="connsiteY10" fmla="*/ 793 h 276500"/>
                <a:gd name="connsiteX11" fmla="*/ 869769 w 874597"/>
                <a:gd name="connsiteY11" fmla="*/ 82944 h 276500"/>
                <a:gd name="connsiteX12" fmla="*/ 873689 w 874597"/>
                <a:gd name="connsiteY12" fmla="*/ 94341 h 276500"/>
                <a:gd name="connsiteX13" fmla="*/ 868178 w 874597"/>
                <a:gd name="connsiteY13" fmla="*/ 98852 h 276500"/>
                <a:gd name="connsiteX14" fmla="*/ 537641 w 874597"/>
                <a:gd name="connsiteY14" fmla="*/ 189753 h 276500"/>
                <a:gd name="connsiteX15" fmla="*/ 530596 w 874597"/>
                <a:gd name="connsiteY15" fmla="*/ 189753 h 276500"/>
                <a:gd name="connsiteX16" fmla="*/ 477078 w 874597"/>
                <a:gd name="connsiteY16" fmla="*/ 162937 h 276500"/>
                <a:gd name="connsiteX17" fmla="*/ 334023 w 874597"/>
                <a:gd name="connsiteY17" fmla="*/ 233726 h 276500"/>
                <a:gd name="connsiteX18" fmla="*/ 326410 w 874597"/>
                <a:gd name="connsiteY18" fmla="*/ 233726 h 276500"/>
                <a:gd name="connsiteX19" fmla="*/ 269597 w 874597"/>
                <a:gd name="connsiteY19" fmla="*/ 205319 h 276500"/>
                <a:gd name="connsiteX20" fmla="*/ 129610 w 874597"/>
                <a:gd name="connsiteY20" fmla="*/ 275313 h 276500"/>
                <a:gd name="connsiteX21" fmla="*/ 125746 w 874597"/>
                <a:gd name="connsiteY21" fmla="*/ 276449 h 276500"/>
                <a:gd name="connsiteX22" fmla="*/ 21097 w 874597"/>
                <a:gd name="connsiteY22" fmla="*/ 206115 h 276500"/>
                <a:gd name="connsiteX23" fmla="*/ 125746 w 874597"/>
                <a:gd name="connsiteY23" fmla="*/ 258383 h 276500"/>
                <a:gd name="connsiteX24" fmla="*/ 265620 w 874597"/>
                <a:gd name="connsiteY24" fmla="*/ 188276 h 276500"/>
                <a:gd name="connsiteX25" fmla="*/ 273233 w 874597"/>
                <a:gd name="connsiteY25" fmla="*/ 188276 h 276500"/>
                <a:gd name="connsiteX26" fmla="*/ 330046 w 874597"/>
                <a:gd name="connsiteY26" fmla="*/ 216682 h 276500"/>
                <a:gd name="connsiteX27" fmla="*/ 472760 w 874597"/>
                <a:gd name="connsiteY27" fmla="*/ 145439 h 276500"/>
                <a:gd name="connsiteX28" fmla="*/ 480373 w 874597"/>
                <a:gd name="connsiteY28" fmla="*/ 145439 h 276500"/>
                <a:gd name="connsiteX29" fmla="*/ 534573 w 874597"/>
                <a:gd name="connsiteY29" fmla="*/ 172709 h 276500"/>
                <a:gd name="connsiteX30" fmla="*/ 841363 w 874597"/>
                <a:gd name="connsiteY30" fmla="*/ 88171 h 276500"/>
                <a:gd name="connsiteX31" fmla="*/ 701148 w 874597"/>
                <a:gd name="connsiteY31" fmla="*/ 17837 h 276500"/>
                <a:gd name="connsiteX32" fmla="*/ 447990 w 874597"/>
                <a:gd name="connsiteY32" fmla="*/ 144416 h 276500"/>
                <a:gd name="connsiteX33" fmla="*/ 440377 w 874597"/>
                <a:gd name="connsiteY33" fmla="*/ 144416 h 276500"/>
                <a:gd name="connsiteX34" fmla="*/ 292663 w 874597"/>
                <a:gd name="connsiteY34" fmla="*/ 70332 h 2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97" h="276500">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w="11362" cap="flat">
              <a:noFill/>
              <a:prstDash val="solid"/>
              <a:miter/>
            </a:ln>
          </p:spPr>
          <p:txBody>
            <a:bodyPr rtlCol="0" anchor="ctr"/>
            <a:lstStyle/>
            <a:p>
              <a:endParaRPr lang="en-US" dirty="0"/>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name="connsiteX0" fmla="*/ 127827 w 288548"/>
                <a:gd name="connsiteY0" fmla="*/ 156233 h 156459"/>
                <a:gd name="connsiteX1" fmla="*/ 124077 w 288548"/>
                <a:gd name="connsiteY1" fmla="*/ 155438 h 156459"/>
                <a:gd name="connsiteX2" fmla="*/ 4770 w 288548"/>
                <a:gd name="connsiteY2" fmla="*/ 95670 h 156459"/>
                <a:gd name="connsiteX3" fmla="*/ 816 w 288548"/>
                <a:gd name="connsiteY3" fmla="*/ 84285 h 156459"/>
                <a:gd name="connsiteX4" fmla="*/ 4770 w 288548"/>
                <a:gd name="connsiteY4" fmla="*/ 80331 h 156459"/>
                <a:gd name="connsiteX5" fmla="*/ 96580 w 288548"/>
                <a:gd name="connsiteY5" fmla="*/ 34880 h 156459"/>
                <a:gd name="connsiteX6" fmla="*/ 96580 w 288548"/>
                <a:gd name="connsiteY6" fmla="*/ 31926 h 156459"/>
                <a:gd name="connsiteX7" fmla="*/ 101352 w 288548"/>
                <a:gd name="connsiteY7" fmla="*/ 24313 h 156459"/>
                <a:gd name="connsiteX8" fmla="*/ 148280 w 288548"/>
                <a:gd name="connsiteY8" fmla="*/ 793 h 156459"/>
                <a:gd name="connsiteX9" fmla="*/ 155893 w 288548"/>
                <a:gd name="connsiteY9" fmla="*/ 793 h 156459"/>
                <a:gd name="connsiteX10" fmla="*/ 283835 w 288548"/>
                <a:gd name="connsiteY10" fmla="*/ 64764 h 156459"/>
                <a:gd name="connsiteX11" fmla="*/ 287540 w 288548"/>
                <a:gd name="connsiteY11" fmla="*/ 76399 h 156459"/>
                <a:gd name="connsiteX12" fmla="*/ 283835 w 288548"/>
                <a:gd name="connsiteY12" fmla="*/ 80104 h 156459"/>
                <a:gd name="connsiteX13" fmla="*/ 132258 w 288548"/>
                <a:gd name="connsiteY13" fmla="*/ 156006 h 156459"/>
                <a:gd name="connsiteX14" fmla="*/ 127827 w 288548"/>
                <a:gd name="connsiteY14" fmla="*/ 156233 h 156459"/>
                <a:gd name="connsiteX15" fmla="*/ 27609 w 288548"/>
                <a:gd name="connsiteY15" fmla="*/ 88057 h 156459"/>
                <a:gd name="connsiteX16" fmla="*/ 127827 w 288548"/>
                <a:gd name="connsiteY16" fmla="*/ 138280 h 156459"/>
                <a:gd name="connsiteX17" fmla="*/ 260315 w 288548"/>
                <a:gd name="connsiteY17" fmla="*/ 71923 h 156459"/>
                <a:gd name="connsiteX18" fmla="*/ 151461 w 288548"/>
                <a:gd name="connsiteY18" fmla="*/ 17496 h 156459"/>
                <a:gd name="connsiteX19" fmla="*/ 121123 w 288548"/>
                <a:gd name="connsiteY19" fmla="*/ 32608 h 156459"/>
                <a:gd name="connsiteX20" fmla="*/ 121691 w 288548"/>
                <a:gd name="connsiteY20" fmla="*/ 35562 h 156459"/>
                <a:gd name="connsiteX21" fmla="*/ 116919 w 288548"/>
                <a:gd name="connsiteY21" fmla="*/ 43175 h 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8548" h="156459">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w="11362" cap="flat">
              <a:noFill/>
              <a:prstDash val="solid"/>
              <a:miter/>
            </a:ln>
          </p:spPr>
          <p:txBody>
            <a:bodyPr rtlCol="0" anchor="ctr"/>
            <a:lstStyle/>
            <a:p>
              <a:endParaRPr lang="en-US" dirty="0"/>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name="connsiteX0" fmla="*/ 47745 w 234260"/>
                <a:gd name="connsiteY0" fmla="*/ 204751 h 204802"/>
                <a:gd name="connsiteX1" fmla="*/ 44223 w 234260"/>
                <a:gd name="connsiteY1" fmla="*/ 204070 h 204802"/>
                <a:gd name="connsiteX2" fmla="*/ 39451 w 234260"/>
                <a:gd name="connsiteY2" fmla="*/ 198502 h 204802"/>
                <a:gd name="connsiteX3" fmla="*/ 250 w 234260"/>
                <a:gd name="connsiteY3" fmla="*/ 59765 h 204802"/>
                <a:gd name="connsiteX4" fmla="*/ 4681 w 234260"/>
                <a:gd name="connsiteY4" fmla="*/ 49765 h 204802"/>
                <a:gd name="connsiteX5" fmla="*/ 102627 w 234260"/>
                <a:gd name="connsiteY5" fmla="*/ 793 h 204802"/>
                <a:gd name="connsiteX6" fmla="*/ 110239 w 234260"/>
                <a:gd name="connsiteY6" fmla="*/ 793 h 204802"/>
                <a:gd name="connsiteX7" fmla="*/ 229547 w 234260"/>
                <a:gd name="connsiteY7" fmla="*/ 60560 h 204802"/>
                <a:gd name="connsiteX8" fmla="*/ 233251 w 234260"/>
                <a:gd name="connsiteY8" fmla="*/ 72195 h 204802"/>
                <a:gd name="connsiteX9" fmla="*/ 229547 w 234260"/>
                <a:gd name="connsiteY9" fmla="*/ 75900 h 204802"/>
                <a:gd name="connsiteX10" fmla="*/ 197050 w 234260"/>
                <a:gd name="connsiteY10" fmla="*/ 92148 h 204802"/>
                <a:gd name="connsiteX11" fmla="*/ 220798 w 234260"/>
                <a:gd name="connsiteY11" fmla="*/ 103511 h 204802"/>
                <a:gd name="connsiteX12" fmla="*/ 224502 w 234260"/>
                <a:gd name="connsiteY12" fmla="*/ 115146 h 204802"/>
                <a:gd name="connsiteX13" fmla="*/ 220798 w 234260"/>
                <a:gd name="connsiteY13" fmla="*/ 118850 h 204802"/>
                <a:gd name="connsiteX14" fmla="*/ 51608 w 234260"/>
                <a:gd name="connsiteY14" fmla="*/ 203501 h 204802"/>
                <a:gd name="connsiteX15" fmla="*/ 47745 w 234260"/>
                <a:gd name="connsiteY15" fmla="*/ 204751 h 204802"/>
                <a:gd name="connsiteX16" fmla="*/ 18657 w 234260"/>
                <a:gd name="connsiteY16" fmla="*/ 61923 h 204802"/>
                <a:gd name="connsiteX17" fmla="*/ 52745 w 234260"/>
                <a:gd name="connsiteY17" fmla="*/ 183958 h 204802"/>
                <a:gd name="connsiteX18" fmla="*/ 197277 w 234260"/>
                <a:gd name="connsiteY18" fmla="*/ 111578 h 204802"/>
                <a:gd name="connsiteX19" fmla="*/ 173643 w 234260"/>
                <a:gd name="connsiteY19" fmla="*/ 100215 h 204802"/>
                <a:gd name="connsiteX20" fmla="*/ 169688 w 234260"/>
                <a:gd name="connsiteY20" fmla="*/ 88830 h 204802"/>
                <a:gd name="connsiteX21" fmla="*/ 173643 w 234260"/>
                <a:gd name="connsiteY21" fmla="*/ 84876 h 204802"/>
                <a:gd name="connsiteX22" fmla="*/ 206140 w 234260"/>
                <a:gd name="connsiteY22" fmla="*/ 68514 h 204802"/>
                <a:gd name="connsiteX23" fmla="*/ 106376 w 234260"/>
                <a:gd name="connsiteY23" fmla="*/ 17609 h 2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260" h="204802">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w="11362"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name="connsiteX0" fmla="*/ 167028 w 292291"/>
                <a:gd name="connsiteY0" fmla="*/ 214611 h 214662"/>
                <a:gd name="connsiteX1" fmla="*/ 163164 w 292291"/>
                <a:gd name="connsiteY1" fmla="*/ 213702 h 214662"/>
                <a:gd name="connsiteX2" fmla="*/ 4770 w 292291"/>
                <a:gd name="connsiteY2" fmla="*/ 134164 h 214662"/>
                <a:gd name="connsiteX3" fmla="*/ 816 w 292291"/>
                <a:gd name="connsiteY3" fmla="*/ 122779 h 214662"/>
                <a:gd name="connsiteX4" fmla="*/ 4770 w 292291"/>
                <a:gd name="connsiteY4" fmla="*/ 118824 h 214662"/>
                <a:gd name="connsiteX5" fmla="*/ 240657 w 292291"/>
                <a:gd name="connsiteY5" fmla="*/ 767 h 214662"/>
                <a:gd name="connsiteX6" fmla="*/ 247929 w 292291"/>
                <a:gd name="connsiteY6" fmla="*/ 767 h 214662"/>
                <a:gd name="connsiteX7" fmla="*/ 252702 w 292291"/>
                <a:gd name="connsiteY7" fmla="*/ 6221 h 214662"/>
                <a:gd name="connsiteX8" fmla="*/ 291903 w 292291"/>
                <a:gd name="connsiteY8" fmla="*/ 144958 h 214662"/>
                <a:gd name="connsiteX9" fmla="*/ 287585 w 292291"/>
                <a:gd name="connsiteY9" fmla="*/ 154957 h 214662"/>
                <a:gd name="connsiteX10" fmla="*/ 170891 w 292291"/>
                <a:gd name="connsiteY10" fmla="*/ 213702 h 214662"/>
                <a:gd name="connsiteX11" fmla="*/ 167028 w 292291"/>
                <a:gd name="connsiteY11" fmla="*/ 214611 h 214662"/>
                <a:gd name="connsiteX12" fmla="*/ 27722 w 292291"/>
                <a:gd name="connsiteY12" fmla="*/ 126778 h 214662"/>
                <a:gd name="connsiteX13" fmla="*/ 167028 w 292291"/>
                <a:gd name="connsiteY13" fmla="*/ 196204 h 214662"/>
                <a:gd name="connsiteX14" fmla="*/ 273495 w 292291"/>
                <a:gd name="connsiteY14" fmla="*/ 142686 h 214662"/>
                <a:gd name="connsiteX15" fmla="*/ 239407 w 292291"/>
                <a:gd name="connsiteY15" fmla="*/ 20765 h 21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291" h="214662">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w="11362"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name="connsiteX0" fmla="*/ 151802 w 442057"/>
                <a:gd name="connsiteY0" fmla="*/ 218367 h 218436"/>
                <a:gd name="connsiteX1" fmla="*/ 147143 w 442057"/>
                <a:gd name="connsiteY1" fmla="*/ 217003 h 218436"/>
                <a:gd name="connsiteX2" fmla="*/ 143166 w 442057"/>
                <a:gd name="connsiteY2" fmla="*/ 209504 h 218436"/>
                <a:gd name="connsiteX3" fmla="*/ 144302 w 442057"/>
                <a:gd name="connsiteY3" fmla="*/ 184052 h 218436"/>
                <a:gd name="connsiteX4" fmla="*/ 135894 w 442057"/>
                <a:gd name="connsiteY4" fmla="*/ 179847 h 218436"/>
                <a:gd name="connsiteX5" fmla="*/ 85899 w 442057"/>
                <a:gd name="connsiteY5" fmla="*/ 204618 h 218436"/>
                <a:gd name="connsiteX6" fmla="*/ 78286 w 442057"/>
                <a:gd name="connsiteY6" fmla="*/ 204618 h 218436"/>
                <a:gd name="connsiteX7" fmla="*/ 4770 w 442057"/>
                <a:gd name="connsiteY7" fmla="*/ 167917 h 218436"/>
                <a:gd name="connsiteX8" fmla="*/ 816 w 442057"/>
                <a:gd name="connsiteY8" fmla="*/ 156531 h 218436"/>
                <a:gd name="connsiteX9" fmla="*/ 4770 w 442057"/>
                <a:gd name="connsiteY9" fmla="*/ 152577 h 218436"/>
                <a:gd name="connsiteX10" fmla="*/ 308378 w 442057"/>
                <a:gd name="connsiteY10" fmla="*/ 886 h 218436"/>
                <a:gd name="connsiteX11" fmla="*/ 315991 w 442057"/>
                <a:gd name="connsiteY11" fmla="*/ 886 h 218436"/>
                <a:gd name="connsiteX12" fmla="*/ 437344 w 442057"/>
                <a:gd name="connsiteY12" fmla="*/ 61563 h 218436"/>
                <a:gd name="connsiteX13" fmla="*/ 441048 w 442057"/>
                <a:gd name="connsiteY13" fmla="*/ 73198 h 218436"/>
                <a:gd name="connsiteX14" fmla="*/ 437344 w 442057"/>
                <a:gd name="connsiteY14" fmla="*/ 76902 h 218436"/>
                <a:gd name="connsiteX15" fmla="*/ 155438 w 442057"/>
                <a:gd name="connsiteY15" fmla="*/ 217685 h 218436"/>
                <a:gd name="connsiteX16" fmla="*/ 151802 w 442057"/>
                <a:gd name="connsiteY16" fmla="*/ 218367 h 218436"/>
                <a:gd name="connsiteX17" fmla="*/ 135894 w 442057"/>
                <a:gd name="connsiteY17" fmla="*/ 161554 h 218436"/>
                <a:gd name="connsiteX18" fmla="*/ 139644 w 442057"/>
                <a:gd name="connsiteY18" fmla="*/ 162462 h 218436"/>
                <a:gd name="connsiteX19" fmla="*/ 156915 w 442057"/>
                <a:gd name="connsiteY19" fmla="*/ 170984 h 218436"/>
                <a:gd name="connsiteX20" fmla="*/ 161687 w 442057"/>
                <a:gd name="connsiteY20" fmla="*/ 179052 h 218436"/>
                <a:gd name="connsiteX21" fmla="*/ 160665 w 442057"/>
                <a:gd name="connsiteY21" fmla="*/ 195641 h 218436"/>
                <a:gd name="connsiteX22" fmla="*/ 414164 w 442057"/>
                <a:gd name="connsiteY22" fmla="*/ 69062 h 218436"/>
                <a:gd name="connsiteX23" fmla="*/ 311901 w 442057"/>
                <a:gd name="connsiteY23" fmla="*/ 17817 h 218436"/>
                <a:gd name="connsiteX24" fmla="*/ 27836 w 442057"/>
                <a:gd name="connsiteY24" fmla="*/ 160190 h 218436"/>
                <a:gd name="connsiteX25" fmla="*/ 82263 w 442057"/>
                <a:gd name="connsiteY25" fmla="*/ 187460 h 218436"/>
                <a:gd name="connsiteX26" fmla="*/ 132144 w 442057"/>
                <a:gd name="connsiteY26" fmla="*/ 162690 h 218436"/>
                <a:gd name="connsiteX27" fmla="*/ 135894 w 442057"/>
                <a:gd name="connsiteY27" fmla="*/ 161554 h 2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2057" h="218436">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w="11362"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name="connsiteX0" fmla="*/ 9049 w 219753"/>
                <a:gd name="connsiteY0" fmla="*/ 259457 h 259507"/>
                <a:gd name="connsiteX1" fmla="*/ 4618 w 219753"/>
                <a:gd name="connsiteY1" fmla="*/ 258207 h 259507"/>
                <a:gd name="connsiteX2" fmla="*/ 527 w 219753"/>
                <a:gd name="connsiteY2" fmla="*/ 250935 h 259507"/>
                <a:gd name="connsiteX3" fmla="*/ -41 w 219753"/>
                <a:gd name="connsiteY3" fmla="*/ 87541 h 259507"/>
                <a:gd name="connsiteX4" fmla="*/ 4618 w 219753"/>
                <a:gd name="connsiteY4" fmla="*/ 79814 h 259507"/>
                <a:gd name="connsiteX5" fmla="*/ 159831 w 219753"/>
                <a:gd name="connsiteY5" fmla="*/ 844 h 259507"/>
                <a:gd name="connsiteX6" fmla="*/ 167785 w 219753"/>
                <a:gd name="connsiteY6" fmla="*/ 844 h 259507"/>
                <a:gd name="connsiteX7" fmla="*/ 198236 w 219753"/>
                <a:gd name="connsiteY7" fmla="*/ 16297 h 259507"/>
                <a:gd name="connsiteX8" fmla="*/ 202895 w 219753"/>
                <a:gd name="connsiteY8" fmla="*/ 23910 h 259507"/>
                <a:gd name="connsiteX9" fmla="*/ 198236 w 219753"/>
                <a:gd name="connsiteY9" fmla="*/ 31523 h 259507"/>
                <a:gd name="connsiteX10" fmla="*/ 95973 w 219753"/>
                <a:gd name="connsiteY10" fmla="*/ 82655 h 259507"/>
                <a:gd name="connsiteX11" fmla="*/ 214939 w 219753"/>
                <a:gd name="connsiteY11" fmla="*/ 142081 h 259507"/>
                <a:gd name="connsiteX12" fmla="*/ 219712 w 219753"/>
                <a:gd name="connsiteY12" fmla="*/ 149694 h 259507"/>
                <a:gd name="connsiteX13" fmla="*/ 214939 w 219753"/>
                <a:gd name="connsiteY13" fmla="*/ 157307 h 259507"/>
                <a:gd name="connsiteX14" fmla="*/ 12572 w 219753"/>
                <a:gd name="connsiteY14" fmla="*/ 258661 h 259507"/>
                <a:gd name="connsiteX15" fmla="*/ 9049 w 219753"/>
                <a:gd name="connsiteY15" fmla="*/ 259457 h 259507"/>
                <a:gd name="connsiteX16" fmla="*/ 17117 w 219753"/>
                <a:gd name="connsiteY16" fmla="*/ 92654 h 259507"/>
                <a:gd name="connsiteX17" fmla="*/ 17117 w 219753"/>
                <a:gd name="connsiteY17" fmla="*/ 237072 h 259507"/>
                <a:gd name="connsiteX18" fmla="*/ 191873 w 219753"/>
                <a:gd name="connsiteY18" fmla="*/ 149580 h 259507"/>
                <a:gd name="connsiteX19" fmla="*/ 72907 w 219753"/>
                <a:gd name="connsiteY19" fmla="*/ 90154 h 259507"/>
                <a:gd name="connsiteX20" fmla="*/ 68953 w 219753"/>
                <a:gd name="connsiteY20" fmla="*/ 78769 h 259507"/>
                <a:gd name="connsiteX21" fmla="*/ 72907 w 219753"/>
                <a:gd name="connsiteY21" fmla="*/ 74815 h 259507"/>
                <a:gd name="connsiteX22" fmla="*/ 175170 w 219753"/>
                <a:gd name="connsiteY22" fmla="*/ 23796 h 259507"/>
                <a:gd name="connsiteX23" fmla="*/ 163808 w 219753"/>
                <a:gd name="connsiteY23" fmla="*/ 18002 h 2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753" h="259507">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w="11362"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dirty="0"/>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name="connsiteX0" fmla="*/ 9277 w 18408"/>
                  <a:gd name="connsiteY0" fmla="*/ 18357 h 18409"/>
                  <a:gd name="connsiteX1" fmla="*/ -41 w 18408"/>
                  <a:gd name="connsiteY1" fmla="*/ 9267 h 18409"/>
                  <a:gd name="connsiteX2" fmla="*/ 9050 w 18408"/>
                  <a:gd name="connsiteY2" fmla="*/ -50 h 18409"/>
                  <a:gd name="connsiteX3" fmla="*/ 18367 w 18408"/>
                  <a:gd name="connsiteY3" fmla="*/ 9040 h 18409"/>
                  <a:gd name="connsiteX4" fmla="*/ 18367 w 18408"/>
                  <a:gd name="connsiteY4" fmla="*/ 9153 h 18409"/>
                  <a:gd name="connsiteX5" fmla="*/ 9277 w 18408"/>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9">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name="connsiteX0" fmla="*/ 86669 w 516389"/>
                <a:gd name="connsiteY0" fmla="*/ 212474 h 212545"/>
                <a:gd name="connsiteX1" fmla="*/ 82919 w 516389"/>
                <a:gd name="connsiteY1" fmla="*/ 211565 h 212545"/>
                <a:gd name="connsiteX2" fmla="*/ 4631 w 516389"/>
                <a:gd name="connsiteY2" fmla="*/ 172592 h 212545"/>
                <a:gd name="connsiteX3" fmla="*/ 927 w 516389"/>
                <a:gd name="connsiteY3" fmla="*/ 160956 h 212545"/>
                <a:gd name="connsiteX4" fmla="*/ 4631 w 516389"/>
                <a:gd name="connsiteY4" fmla="*/ 157252 h 212545"/>
                <a:gd name="connsiteX5" fmla="*/ 95532 w 516389"/>
                <a:gd name="connsiteY5" fmla="*/ 111802 h 212545"/>
                <a:gd name="connsiteX6" fmla="*/ 101213 w 516389"/>
                <a:gd name="connsiteY6" fmla="*/ 111120 h 212545"/>
                <a:gd name="connsiteX7" fmla="*/ 321761 w 516389"/>
                <a:gd name="connsiteY7" fmla="*/ 903 h 212545"/>
                <a:gd name="connsiteX8" fmla="*/ 325965 w 516389"/>
                <a:gd name="connsiteY8" fmla="*/ -6 h 212545"/>
                <a:gd name="connsiteX9" fmla="*/ 400958 w 516389"/>
                <a:gd name="connsiteY9" fmla="*/ 3630 h 212545"/>
                <a:gd name="connsiteX10" fmla="*/ 404367 w 516389"/>
                <a:gd name="connsiteY10" fmla="*/ 4539 h 212545"/>
                <a:gd name="connsiteX11" fmla="*/ 471633 w 516389"/>
                <a:gd name="connsiteY11" fmla="*/ 38058 h 212545"/>
                <a:gd name="connsiteX12" fmla="*/ 474020 w 516389"/>
                <a:gd name="connsiteY12" fmla="*/ 39876 h 212545"/>
                <a:gd name="connsiteX13" fmla="*/ 514130 w 516389"/>
                <a:gd name="connsiteY13" fmla="*/ 83054 h 212545"/>
                <a:gd name="connsiteX14" fmla="*/ 516175 w 516389"/>
                <a:gd name="connsiteY14" fmla="*/ 90326 h 212545"/>
                <a:gd name="connsiteX15" fmla="*/ 511630 w 516389"/>
                <a:gd name="connsiteY15" fmla="*/ 96462 h 212545"/>
                <a:gd name="connsiteX16" fmla="*/ 411298 w 516389"/>
                <a:gd name="connsiteY16" fmla="*/ 146458 h 212545"/>
                <a:gd name="connsiteX17" fmla="*/ 403685 w 516389"/>
                <a:gd name="connsiteY17" fmla="*/ 146458 h 212545"/>
                <a:gd name="connsiteX18" fmla="*/ 312103 w 516389"/>
                <a:gd name="connsiteY18" fmla="*/ 101007 h 212545"/>
                <a:gd name="connsiteX19" fmla="*/ 90191 w 516389"/>
                <a:gd name="connsiteY19" fmla="*/ 212020 h 212545"/>
                <a:gd name="connsiteX20" fmla="*/ 86669 w 516389"/>
                <a:gd name="connsiteY20" fmla="*/ 212474 h 212545"/>
                <a:gd name="connsiteX21" fmla="*/ 27583 w 516389"/>
                <a:gd name="connsiteY21" fmla="*/ 164865 h 212545"/>
                <a:gd name="connsiteX22" fmla="*/ 86669 w 516389"/>
                <a:gd name="connsiteY22" fmla="*/ 194408 h 212545"/>
                <a:gd name="connsiteX23" fmla="*/ 308581 w 516389"/>
                <a:gd name="connsiteY23" fmla="*/ 83282 h 212545"/>
                <a:gd name="connsiteX24" fmla="*/ 316193 w 516389"/>
                <a:gd name="connsiteY24" fmla="*/ 83282 h 212545"/>
                <a:gd name="connsiteX25" fmla="*/ 407889 w 516389"/>
                <a:gd name="connsiteY25" fmla="*/ 128732 h 212545"/>
                <a:gd name="connsiteX26" fmla="*/ 493904 w 516389"/>
                <a:gd name="connsiteY26" fmla="*/ 86008 h 212545"/>
                <a:gd name="connsiteX27" fmla="*/ 462657 w 516389"/>
                <a:gd name="connsiteY27" fmla="*/ 52489 h 212545"/>
                <a:gd name="connsiteX28" fmla="*/ 398686 w 516389"/>
                <a:gd name="connsiteY28" fmla="*/ 20106 h 212545"/>
                <a:gd name="connsiteX29" fmla="*/ 327783 w 516389"/>
                <a:gd name="connsiteY29" fmla="*/ 16810 h 212545"/>
                <a:gd name="connsiteX30" fmla="*/ 105758 w 516389"/>
                <a:gd name="connsiteY30" fmla="*/ 127709 h 212545"/>
                <a:gd name="connsiteX31" fmla="*/ 100077 w 516389"/>
                <a:gd name="connsiteY31" fmla="*/ 128391 h 21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6389" h="212545">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w="11362"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name="connsiteX0" fmla="*/ 91102 w 700100"/>
                <a:gd name="connsiteY0" fmla="*/ 395992 h 396043"/>
                <a:gd name="connsiteX1" fmla="*/ 87352 w 700100"/>
                <a:gd name="connsiteY1" fmla="*/ 395084 h 396043"/>
                <a:gd name="connsiteX2" fmla="*/ 4747 w 700100"/>
                <a:gd name="connsiteY2" fmla="*/ 353837 h 396043"/>
                <a:gd name="connsiteX3" fmla="*/ 202 w 700100"/>
                <a:gd name="connsiteY3" fmla="*/ 348270 h 396043"/>
                <a:gd name="connsiteX4" fmla="*/ 1565 w 700100"/>
                <a:gd name="connsiteY4" fmla="*/ 341225 h 396043"/>
                <a:gd name="connsiteX5" fmla="*/ 77695 w 700100"/>
                <a:gd name="connsiteY5" fmla="*/ 232598 h 396043"/>
                <a:gd name="connsiteX6" fmla="*/ 80876 w 700100"/>
                <a:gd name="connsiteY6" fmla="*/ 229871 h 396043"/>
                <a:gd name="connsiteX7" fmla="*/ 249724 w 700100"/>
                <a:gd name="connsiteY7" fmla="*/ 145333 h 396043"/>
                <a:gd name="connsiteX8" fmla="*/ 250747 w 700100"/>
                <a:gd name="connsiteY8" fmla="*/ 145333 h 396043"/>
                <a:gd name="connsiteX9" fmla="*/ 539925 w 700100"/>
                <a:gd name="connsiteY9" fmla="*/ 801 h 396043"/>
                <a:gd name="connsiteX10" fmla="*/ 547651 w 700100"/>
                <a:gd name="connsiteY10" fmla="*/ 801 h 396043"/>
                <a:gd name="connsiteX11" fmla="*/ 695365 w 700100"/>
                <a:gd name="connsiteY11" fmla="*/ 74772 h 396043"/>
                <a:gd name="connsiteX12" fmla="*/ 699149 w 700100"/>
                <a:gd name="connsiteY12" fmla="*/ 86214 h 396043"/>
                <a:gd name="connsiteX13" fmla="*/ 695365 w 700100"/>
                <a:gd name="connsiteY13" fmla="*/ 89998 h 396043"/>
                <a:gd name="connsiteX14" fmla="*/ 645938 w 700100"/>
                <a:gd name="connsiteY14" fmla="*/ 115223 h 396043"/>
                <a:gd name="connsiteX15" fmla="*/ 644915 w 700100"/>
                <a:gd name="connsiteY15" fmla="*/ 115223 h 396043"/>
                <a:gd name="connsiteX16" fmla="*/ 94966 w 700100"/>
                <a:gd name="connsiteY16" fmla="*/ 394970 h 396043"/>
                <a:gd name="connsiteX17" fmla="*/ 91102 w 700100"/>
                <a:gd name="connsiteY17" fmla="*/ 395992 h 396043"/>
                <a:gd name="connsiteX18" fmla="*/ 21336 w 700100"/>
                <a:gd name="connsiteY18" fmla="*/ 342929 h 396043"/>
                <a:gd name="connsiteX19" fmla="*/ 91102 w 700100"/>
                <a:gd name="connsiteY19" fmla="*/ 377926 h 396043"/>
                <a:gd name="connsiteX20" fmla="*/ 638211 w 700100"/>
                <a:gd name="connsiteY20" fmla="*/ 99656 h 396043"/>
                <a:gd name="connsiteX21" fmla="*/ 639234 w 700100"/>
                <a:gd name="connsiteY21" fmla="*/ 99656 h 396043"/>
                <a:gd name="connsiteX22" fmla="*/ 673322 w 700100"/>
                <a:gd name="connsiteY22" fmla="*/ 82612 h 396043"/>
                <a:gd name="connsiteX23" fmla="*/ 544470 w 700100"/>
                <a:gd name="connsiteY23" fmla="*/ 18186 h 396043"/>
                <a:gd name="connsiteX24" fmla="*/ 258246 w 700100"/>
                <a:gd name="connsiteY24" fmla="*/ 161241 h 396043"/>
                <a:gd name="connsiteX25" fmla="*/ 257223 w 700100"/>
                <a:gd name="connsiteY25" fmla="*/ 161241 h 396043"/>
                <a:gd name="connsiteX26" fmla="*/ 91102 w 700100"/>
                <a:gd name="connsiteY26" fmla="*/ 244415 h 39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100" h="396043">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w="11362" cap="flat">
              <a:noFill/>
              <a:prstDash val="solid"/>
              <a:miter/>
            </a:ln>
          </p:spPr>
          <p:txBody>
            <a:bodyPr rtlCol="0" anchor="ctr"/>
            <a:lstStyle/>
            <a:p>
              <a:endParaRPr lang="en-US" dirty="0"/>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name="connsiteX0" fmla="*/ 168807 w 412917"/>
                <a:gd name="connsiteY0" fmla="*/ 298757 h 298807"/>
                <a:gd name="connsiteX1" fmla="*/ 165057 w 412917"/>
                <a:gd name="connsiteY1" fmla="*/ 297848 h 298807"/>
                <a:gd name="connsiteX2" fmla="*/ 4731 w 412917"/>
                <a:gd name="connsiteY2" fmla="*/ 217628 h 298807"/>
                <a:gd name="connsiteX3" fmla="*/ -41 w 412917"/>
                <a:gd name="connsiteY3" fmla="*/ 210015 h 298807"/>
                <a:gd name="connsiteX4" fmla="*/ 4618 w 412917"/>
                <a:gd name="connsiteY4" fmla="*/ 202288 h 298807"/>
                <a:gd name="connsiteX5" fmla="*/ 400377 w 412917"/>
                <a:gd name="connsiteY5" fmla="*/ 1057 h 298807"/>
                <a:gd name="connsiteX6" fmla="*/ 408785 w 412917"/>
                <a:gd name="connsiteY6" fmla="*/ 1057 h 298807"/>
                <a:gd name="connsiteX7" fmla="*/ 412876 w 412917"/>
                <a:gd name="connsiteY7" fmla="*/ 8329 h 298807"/>
                <a:gd name="connsiteX8" fmla="*/ 412876 w 412917"/>
                <a:gd name="connsiteY8" fmla="*/ 171723 h 298807"/>
                <a:gd name="connsiteX9" fmla="*/ 408217 w 412917"/>
                <a:gd name="connsiteY9" fmla="*/ 179449 h 298807"/>
                <a:gd name="connsiteX10" fmla="*/ 172216 w 412917"/>
                <a:gd name="connsiteY10" fmla="*/ 297507 h 298807"/>
                <a:gd name="connsiteX11" fmla="*/ 168807 w 412917"/>
                <a:gd name="connsiteY11" fmla="*/ 298757 h 298807"/>
                <a:gd name="connsiteX12" fmla="*/ 27456 w 412917"/>
                <a:gd name="connsiteY12" fmla="*/ 209901 h 298807"/>
                <a:gd name="connsiteX13" fmla="*/ 168807 w 412917"/>
                <a:gd name="connsiteY13" fmla="*/ 280577 h 298807"/>
                <a:gd name="connsiteX14" fmla="*/ 396059 w 412917"/>
                <a:gd name="connsiteY14" fmla="*/ 166951 h 298807"/>
                <a:gd name="connsiteX15" fmla="*/ 396059 w 412917"/>
                <a:gd name="connsiteY15" fmla="*/ 22759 h 29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917" h="29880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w="11362"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name="connsiteX0" fmla="*/ 156227 w 420108"/>
                <a:gd name="connsiteY0" fmla="*/ 182172 h 182222"/>
                <a:gd name="connsiteX1" fmla="*/ 152364 w 420108"/>
                <a:gd name="connsiteY1" fmla="*/ 181263 h 182222"/>
                <a:gd name="connsiteX2" fmla="*/ 4650 w 420108"/>
                <a:gd name="connsiteY2" fmla="*/ 107292 h 182222"/>
                <a:gd name="connsiteX3" fmla="*/ 105 w 420108"/>
                <a:gd name="connsiteY3" fmla="*/ 101270 h 182222"/>
                <a:gd name="connsiteX4" fmla="*/ 2150 w 420108"/>
                <a:gd name="connsiteY4" fmla="*/ 93884 h 182222"/>
                <a:gd name="connsiteX5" fmla="*/ 6354 w 420108"/>
                <a:gd name="connsiteY5" fmla="*/ 91157 h 182222"/>
                <a:gd name="connsiteX6" fmla="*/ 337688 w 420108"/>
                <a:gd name="connsiteY6" fmla="*/ 257 h 182222"/>
                <a:gd name="connsiteX7" fmla="*/ 343937 w 420108"/>
                <a:gd name="connsiteY7" fmla="*/ 825 h 182222"/>
                <a:gd name="connsiteX8" fmla="*/ 415294 w 420108"/>
                <a:gd name="connsiteY8" fmla="*/ 36390 h 182222"/>
                <a:gd name="connsiteX9" fmla="*/ 420066 w 420108"/>
                <a:gd name="connsiteY9" fmla="*/ 44002 h 182222"/>
                <a:gd name="connsiteX10" fmla="*/ 415294 w 420108"/>
                <a:gd name="connsiteY10" fmla="*/ 51729 h 182222"/>
                <a:gd name="connsiteX11" fmla="*/ 160090 w 420108"/>
                <a:gd name="connsiteY11" fmla="*/ 181149 h 182222"/>
                <a:gd name="connsiteX12" fmla="*/ 156227 w 420108"/>
                <a:gd name="connsiteY12" fmla="*/ 182172 h 182222"/>
                <a:gd name="connsiteX13" fmla="*/ 32034 w 420108"/>
                <a:gd name="connsiteY13" fmla="*/ 101838 h 182222"/>
                <a:gd name="connsiteX14" fmla="*/ 156227 w 420108"/>
                <a:gd name="connsiteY14" fmla="*/ 163991 h 182222"/>
                <a:gd name="connsiteX15" fmla="*/ 392342 w 420108"/>
                <a:gd name="connsiteY15" fmla="*/ 43889 h 182222"/>
                <a:gd name="connsiteX16" fmla="*/ 339051 w 420108"/>
                <a:gd name="connsiteY16" fmla="*/ 17414 h 18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108" h="182222">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w="11362"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name="connsiteX0" fmla="*/ 172936 w 338343"/>
                <a:gd name="connsiteY0" fmla="*/ 212137 h 212194"/>
                <a:gd name="connsiteX1" fmla="*/ 168959 w 338343"/>
                <a:gd name="connsiteY1" fmla="*/ 211228 h 212194"/>
                <a:gd name="connsiteX2" fmla="*/ 4770 w 338343"/>
                <a:gd name="connsiteY2" fmla="*/ 129076 h 212194"/>
                <a:gd name="connsiteX3" fmla="*/ 816 w 338343"/>
                <a:gd name="connsiteY3" fmla="*/ 117691 h 212194"/>
                <a:gd name="connsiteX4" fmla="*/ 4770 w 338343"/>
                <a:gd name="connsiteY4" fmla="*/ 113737 h 212194"/>
                <a:gd name="connsiteX5" fmla="*/ 230431 w 338343"/>
                <a:gd name="connsiteY5" fmla="*/ 793 h 212194"/>
                <a:gd name="connsiteX6" fmla="*/ 238044 w 338343"/>
                <a:gd name="connsiteY6" fmla="*/ 793 h 212194"/>
                <a:gd name="connsiteX7" fmla="*/ 333490 w 338343"/>
                <a:gd name="connsiteY7" fmla="*/ 48402 h 212194"/>
                <a:gd name="connsiteX8" fmla="*/ 338035 w 338343"/>
                <a:gd name="connsiteY8" fmla="*/ 53856 h 212194"/>
                <a:gd name="connsiteX9" fmla="*/ 336785 w 338343"/>
                <a:gd name="connsiteY9" fmla="*/ 60787 h 212194"/>
                <a:gd name="connsiteX10" fmla="*/ 306674 w 338343"/>
                <a:gd name="connsiteY10" fmla="*/ 106238 h 212194"/>
                <a:gd name="connsiteX11" fmla="*/ 331445 w 338343"/>
                <a:gd name="connsiteY11" fmla="*/ 118623 h 212194"/>
                <a:gd name="connsiteX12" fmla="*/ 335399 w 338343"/>
                <a:gd name="connsiteY12" fmla="*/ 130008 h 212194"/>
                <a:gd name="connsiteX13" fmla="*/ 331445 w 338343"/>
                <a:gd name="connsiteY13" fmla="*/ 133962 h 212194"/>
                <a:gd name="connsiteX14" fmla="*/ 177141 w 338343"/>
                <a:gd name="connsiteY14" fmla="*/ 211228 h 212194"/>
                <a:gd name="connsiteX15" fmla="*/ 172936 w 338343"/>
                <a:gd name="connsiteY15" fmla="*/ 212137 h 212194"/>
                <a:gd name="connsiteX16" fmla="*/ 27722 w 338343"/>
                <a:gd name="connsiteY16" fmla="*/ 121236 h 212194"/>
                <a:gd name="connsiteX17" fmla="*/ 172936 w 338343"/>
                <a:gd name="connsiteY17" fmla="*/ 193843 h 212194"/>
                <a:gd name="connsiteX18" fmla="*/ 308492 w 338343"/>
                <a:gd name="connsiteY18" fmla="*/ 125667 h 212194"/>
                <a:gd name="connsiteX19" fmla="*/ 290312 w 338343"/>
                <a:gd name="connsiteY19" fmla="*/ 116578 h 212194"/>
                <a:gd name="connsiteX20" fmla="*/ 285881 w 338343"/>
                <a:gd name="connsiteY20" fmla="*/ 111123 h 212194"/>
                <a:gd name="connsiteX21" fmla="*/ 287017 w 338343"/>
                <a:gd name="connsiteY21" fmla="*/ 104192 h 212194"/>
                <a:gd name="connsiteX22" fmla="*/ 317242 w 338343"/>
                <a:gd name="connsiteY22" fmla="*/ 58742 h 212194"/>
                <a:gd name="connsiteX23" fmla="*/ 234294 w 338343"/>
                <a:gd name="connsiteY23" fmla="*/ 17382 h 2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343" h="212194">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w="11362"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name="connsiteX0" fmla="*/ 79877 w 283763"/>
                <a:gd name="connsiteY0" fmla="*/ 131348 h 131398"/>
                <a:gd name="connsiteX1" fmla="*/ 76127 w 283763"/>
                <a:gd name="connsiteY1" fmla="*/ 130439 h 131398"/>
                <a:gd name="connsiteX2" fmla="*/ 4770 w 283763"/>
                <a:gd name="connsiteY2" fmla="*/ 94874 h 131398"/>
                <a:gd name="connsiteX3" fmla="*/ 816 w 283763"/>
                <a:gd name="connsiteY3" fmla="*/ 83488 h 131398"/>
                <a:gd name="connsiteX4" fmla="*/ 4770 w 283763"/>
                <a:gd name="connsiteY4" fmla="*/ 79534 h 131398"/>
                <a:gd name="connsiteX5" fmla="*/ 159415 w 283763"/>
                <a:gd name="connsiteY5" fmla="*/ 2155 h 131398"/>
                <a:gd name="connsiteX6" fmla="*/ 167028 w 283763"/>
                <a:gd name="connsiteY6" fmla="*/ 2155 h 131398"/>
                <a:gd name="connsiteX7" fmla="*/ 192594 w 283763"/>
                <a:gd name="connsiteY7" fmla="*/ 14881 h 131398"/>
                <a:gd name="connsiteX8" fmla="*/ 242475 w 283763"/>
                <a:gd name="connsiteY8" fmla="*/ 337 h 131398"/>
                <a:gd name="connsiteX9" fmla="*/ 248725 w 283763"/>
                <a:gd name="connsiteY9" fmla="*/ 905 h 131398"/>
                <a:gd name="connsiteX10" fmla="*/ 278949 w 283763"/>
                <a:gd name="connsiteY10" fmla="*/ 16131 h 131398"/>
                <a:gd name="connsiteX11" fmla="*/ 283721 w 283763"/>
                <a:gd name="connsiteY11" fmla="*/ 23744 h 131398"/>
                <a:gd name="connsiteX12" fmla="*/ 279063 w 283763"/>
                <a:gd name="connsiteY12" fmla="*/ 31357 h 131398"/>
                <a:gd name="connsiteX13" fmla="*/ 83740 w 283763"/>
                <a:gd name="connsiteY13" fmla="*/ 130439 h 131398"/>
                <a:gd name="connsiteX14" fmla="*/ 79877 w 283763"/>
                <a:gd name="connsiteY14" fmla="*/ 131348 h 131398"/>
                <a:gd name="connsiteX15" fmla="*/ 27722 w 283763"/>
                <a:gd name="connsiteY15" fmla="*/ 87147 h 131398"/>
                <a:gd name="connsiteX16" fmla="*/ 79877 w 283763"/>
                <a:gd name="connsiteY16" fmla="*/ 113168 h 131398"/>
                <a:gd name="connsiteX17" fmla="*/ 256224 w 283763"/>
                <a:gd name="connsiteY17" fmla="*/ 23744 h 131398"/>
                <a:gd name="connsiteX18" fmla="*/ 244066 w 283763"/>
                <a:gd name="connsiteY18" fmla="*/ 17608 h 131398"/>
                <a:gd name="connsiteX19" fmla="*/ 194525 w 283763"/>
                <a:gd name="connsiteY19" fmla="*/ 32266 h 131398"/>
                <a:gd name="connsiteX20" fmla="*/ 188390 w 283763"/>
                <a:gd name="connsiteY20" fmla="*/ 31698 h 131398"/>
                <a:gd name="connsiteX21" fmla="*/ 163619 w 283763"/>
                <a:gd name="connsiteY21" fmla="*/ 19426 h 13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763" h="131398">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w="11362" cap="flat">
              <a:noFill/>
              <a:prstDash val="solid"/>
              <a:miter/>
            </a:ln>
          </p:spPr>
          <p:txBody>
            <a:bodyPr rtlCol="0" anchor="ctr"/>
            <a:lstStyle/>
            <a:p>
              <a:endParaRPr lang="en-US" dirty="0"/>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name="connsiteX0" fmla="*/ 9163 w 18407"/>
                  <a:gd name="connsiteY0" fmla="*/ 18357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3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w="11362"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name="connsiteX0" fmla="*/ 10186 w 20453"/>
                  <a:gd name="connsiteY0" fmla="*/ 18302 h 18413"/>
                  <a:gd name="connsiteX1" fmla="*/ 17 w 20453"/>
                  <a:gd name="connsiteY1" fmla="*/ 10178 h 18413"/>
                  <a:gd name="connsiteX2" fmla="*/ 8141 w 20453"/>
                  <a:gd name="connsiteY2" fmla="*/ 9 h 18413"/>
                  <a:gd name="connsiteX3" fmla="*/ 10186 w 20453"/>
                  <a:gd name="connsiteY3" fmla="*/ 9 h 18413"/>
                  <a:gd name="connsiteX4" fmla="*/ 20356 w 20453"/>
                  <a:gd name="connsiteY4" fmla="*/ 8133 h 18413"/>
                  <a:gd name="connsiteX5" fmla="*/ 12232 w 20453"/>
                  <a:gd name="connsiteY5" fmla="*/ 18302 h 18413"/>
                  <a:gd name="connsiteX6" fmla="*/ 10186 w 20453"/>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name="connsiteX0" fmla="*/ 185738 w 358165"/>
                <a:gd name="connsiteY0" fmla="*/ 269279 h 269330"/>
                <a:gd name="connsiteX1" fmla="*/ 181988 w 358165"/>
                <a:gd name="connsiteY1" fmla="*/ 268371 h 269330"/>
                <a:gd name="connsiteX2" fmla="*/ 4732 w 358165"/>
                <a:gd name="connsiteY2" fmla="*/ 179856 h 269330"/>
                <a:gd name="connsiteX3" fmla="*/ -41 w 358165"/>
                <a:gd name="connsiteY3" fmla="*/ 172356 h 269330"/>
                <a:gd name="connsiteX4" fmla="*/ 4505 w 358165"/>
                <a:gd name="connsiteY4" fmla="*/ 164743 h 269330"/>
                <a:gd name="connsiteX5" fmla="*/ 308681 w 358165"/>
                <a:gd name="connsiteY5" fmla="*/ 895 h 269330"/>
                <a:gd name="connsiteX6" fmla="*/ 316635 w 358165"/>
                <a:gd name="connsiteY6" fmla="*/ 895 h 269330"/>
                <a:gd name="connsiteX7" fmla="*/ 353336 w 358165"/>
                <a:gd name="connsiteY7" fmla="*/ 19416 h 269330"/>
                <a:gd name="connsiteX8" fmla="*/ 357881 w 358165"/>
                <a:gd name="connsiteY8" fmla="*/ 24984 h 269330"/>
                <a:gd name="connsiteX9" fmla="*/ 356518 w 358165"/>
                <a:gd name="connsiteY9" fmla="*/ 32028 h 269330"/>
                <a:gd name="connsiteX10" fmla="*/ 193237 w 358165"/>
                <a:gd name="connsiteY10" fmla="*/ 265189 h 269330"/>
                <a:gd name="connsiteX11" fmla="*/ 185738 w 358165"/>
                <a:gd name="connsiteY11" fmla="*/ 269279 h 269330"/>
                <a:gd name="connsiteX12" fmla="*/ 26661 w 358165"/>
                <a:gd name="connsiteY12" fmla="*/ 171902 h 269330"/>
                <a:gd name="connsiteX13" fmla="*/ 182556 w 358165"/>
                <a:gd name="connsiteY13" fmla="*/ 249736 h 269330"/>
                <a:gd name="connsiteX14" fmla="*/ 336406 w 358165"/>
                <a:gd name="connsiteY14" fmla="*/ 30210 h 269330"/>
                <a:gd name="connsiteX15" fmla="*/ 312431 w 358165"/>
                <a:gd name="connsiteY15" fmla="*/ 18166 h 26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165" h="269330">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w="11362" cap="flat">
              <a:noFill/>
              <a:prstDash val="solid"/>
              <a:miter/>
            </a:ln>
          </p:spPr>
          <p:txBody>
            <a:bodyPr rtlCol="0" anchor="ctr"/>
            <a:lstStyle/>
            <a:p>
              <a:endParaRPr lang="en-US" dirty="0"/>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name="connsiteX0" fmla="*/ 10186 w 20453"/>
                    <a:gd name="connsiteY0" fmla="*/ 18302 h 18412"/>
                    <a:gd name="connsiteX1" fmla="*/ 17 w 20453"/>
                    <a:gd name="connsiteY1" fmla="*/ 10178 h 18412"/>
                    <a:gd name="connsiteX2" fmla="*/ 8141 w 20453"/>
                    <a:gd name="connsiteY2" fmla="*/ 9 h 18412"/>
                    <a:gd name="connsiteX3" fmla="*/ 10186 w 20453"/>
                    <a:gd name="connsiteY3" fmla="*/ 9 h 18412"/>
                    <a:gd name="connsiteX4" fmla="*/ 20356 w 20453"/>
                    <a:gd name="connsiteY4" fmla="*/ 8133 h 18412"/>
                    <a:gd name="connsiteX5" fmla="*/ 12232 w 20453"/>
                    <a:gd name="connsiteY5" fmla="*/ 18302 h 18412"/>
                    <a:gd name="connsiteX6" fmla="*/ 10186 w 20453"/>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2">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name="connsiteX0" fmla="*/ 10185 w 20451"/>
                    <a:gd name="connsiteY0" fmla="*/ 18302 h 18412"/>
                    <a:gd name="connsiteX1" fmla="*/ 15 w 20451"/>
                    <a:gd name="connsiteY1" fmla="*/ 10178 h 18412"/>
                    <a:gd name="connsiteX2" fmla="*/ 8140 w 20451"/>
                    <a:gd name="connsiteY2" fmla="*/ 9 h 18412"/>
                    <a:gd name="connsiteX3" fmla="*/ 10185 w 20451"/>
                    <a:gd name="connsiteY3" fmla="*/ 9 h 18412"/>
                    <a:gd name="connsiteX4" fmla="*/ 20354 w 20451"/>
                    <a:gd name="connsiteY4" fmla="*/ 8133 h 18412"/>
                    <a:gd name="connsiteX5" fmla="*/ 12230 w 20451"/>
                    <a:gd name="connsiteY5" fmla="*/ 18302 h 18412"/>
                    <a:gd name="connsiteX6" fmla="*/ 10185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name="connsiteX0" fmla="*/ 38318 w 435368"/>
                <a:gd name="connsiteY0" fmla="*/ 256943 h 256994"/>
                <a:gd name="connsiteX1" fmla="*/ 34454 w 435368"/>
                <a:gd name="connsiteY1" fmla="*/ 256034 h 256994"/>
                <a:gd name="connsiteX2" fmla="*/ 4684 w 435368"/>
                <a:gd name="connsiteY2" fmla="*/ 240922 h 256994"/>
                <a:gd name="connsiteX3" fmla="*/ 139 w 435368"/>
                <a:gd name="connsiteY3" fmla="*/ 235241 h 256994"/>
                <a:gd name="connsiteX4" fmla="*/ 1844 w 435368"/>
                <a:gd name="connsiteY4" fmla="*/ 228082 h 256994"/>
                <a:gd name="connsiteX5" fmla="*/ 177169 w 435368"/>
                <a:gd name="connsiteY5" fmla="*/ 3216 h 256994"/>
                <a:gd name="connsiteX6" fmla="*/ 187736 w 435368"/>
                <a:gd name="connsiteY6" fmla="*/ 830 h 256994"/>
                <a:gd name="connsiteX7" fmla="*/ 430554 w 435368"/>
                <a:gd name="connsiteY7" fmla="*/ 122296 h 256994"/>
                <a:gd name="connsiteX8" fmla="*/ 435327 w 435368"/>
                <a:gd name="connsiteY8" fmla="*/ 130023 h 256994"/>
                <a:gd name="connsiteX9" fmla="*/ 430554 w 435368"/>
                <a:gd name="connsiteY9" fmla="*/ 137636 h 256994"/>
                <a:gd name="connsiteX10" fmla="*/ 291590 w 435368"/>
                <a:gd name="connsiteY10" fmla="*/ 207061 h 256994"/>
                <a:gd name="connsiteX11" fmla="*/ 283977 w 435368"/>
                <a:gd name="connsiteY11" fmla="*/ 207061 h 256994"/>
                <a:gd name="connsiteX12" fmla="*/ 211597 w 435368"/>
                <a:gd name="connsiteY12" fmla="*/ 171042 h 256994"/>
                <a:gd name="connsiteX13" fmla="*/ 42181 w 435368"/>
                <a:gd name="connsiteY13" fmla="*/ 256148 h 256994"/>
                <a:gd name="connsiteX14" fmla="*/ 38318 w 435368"/>
                <a:gd name="connsiteY14" fmla="*/ 256943 h 256994"/>
                <a:gd name="connsiteX15" fmla="*/ 21728 w 435368"/>
                <a:gd name="connsiteY15" fmla="*/ 230355 h 256994"/>
                <a:gd name="connsiteX16" fmla="*/ 38318 w 435368"/>
                <a:gd name="connsiteY16" fmla="*/ 238763 h 256994"/>
                <a:gd name="connsiteX17" fmla="*/ 207848 w 435368"/>
                <a:gd name="connsiteY17" fmla="*/ 153885 h 256994"/>
                <a:gd name="connsiteX18" fmla="*/ 215460 w 435368"/>
                <a:gd name="connsiteY18" fmla="*/ 153885 h 256994"/>
                <a:gd name="connsiteX19" fmla="*/ 287727 w 435368"/>
                <a:gd name="connsiteY19" fmla="*/ 190017 h 256994"/>
                <a:gd name="connsiteX20" fmla="*/ 407261 w 435368"/>
                <a:gd name="connsiteY20" fmla="*/ 130023 h 256994"/>
                <a:gd name="connsiteX21" fmla="*/ 186031 w 435368"/>
                <a:gd name="connsiteY21" fmla="*/ 19238 h 2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368" h="256994">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w="11362"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name="connsiteX0" fmla="*/ 8515 w 196130"/>
                <a:gd name="connsiteY0" fmla="*/ 106636 h 106687"/>
                <a:gd name="connsiteX1" fmla="*/ -41 w 196130"/>
                <a:gd name="connsiteY1" fmla="*/ 98148 h 106687"/>
                <a:gd name="connsiteX2" fmla="*/ 4651 w 196130"/>
                <a:gd name="connsiteY2" fmla="*/ 90501 h 106687"/>
                <a:gd name="connsiteX3" fmla="*/ 183840 w 196130"/>
                <a:gd name="connsiteY3" fmla="*/ 850 h 106687"/>
                <a:gd name="connsiteX4" fmla="*/ 195134 w 196130"/>
                <a:gd name="connsiteY4" fmla="*/ 4577 h 106687"/>
                <a:gd name="connsiteX5" fmla="*/ 195202 w 196130"/>
                <a:gd name="connsiteY5" fmla="*/ 4714 h 106687"/>
                <a:gd name="connsiteX6" fmla="*/ 191453 w 196130"/>
                <a:gd name="connsiteY6" fmla="*/ 16076 h 106687"/>
                <a:gd name="connsiteX7" fmla="*/ 12151 w 196130"/>
                <a:gd name="connsiteY7" fmla="*/ 105613 h 106687"/>
                <a:gd name="connsiteX8" fmla="*/ 8515 w 196130"/>
                <a:gd name="connsiteY8" fmla="*/ 106636 h 10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30" h="106687">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w="11362"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name="connsiteX0" fmla="*/ 158112 w 166593"/>
                <a:gd name="connsiteY0" fmla="*/ 91972 h 92025"/>
                <a:gd name="connsiteX1" fmla="*/ 154249 w 166593"/>
                <a:gd name="connsiteY1" fmla="*/ 91063 h 92025"/>
                <a:gd name="connsiteX2" fmla="*/ 4717 w 166593"/>
                <a:gd name="connsiteY2" fmla="*/ 16183 h 92025"/>
                <a:gd name="connsiteX3" fmla="*/ 854 w 166593"/>
                <a:gd name="connsiteY3" fmla="*/ 4707 h 92025"/>
                <a:gd name="connsiteX4" fmla="*/ 12330 w 166593"/>
                <a:gd name="connsiteY4" fmla="*/ 844 h 92025"/>
                <a:gd name="connsiteX5" fmla="*/ 161862 w 166593"/>
                <a:gd name="connsiteY5" fmla="*/ 75723 h 92025"/>
                <a:gd name="connsiteX6" fmla="*/ 165725 w 166593"/>
                <a:gd name="connsiteY6" fmla="*/ 87086 h 92025"/>
                <a:gd name="connsiteX7" fmla="*/ 158112 w 166593"/>
                <a:gd name="connsiteY7" fmla="*/ 91972 h 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593" h="92025">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w="11362"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name="connsiteX0" fmla="*/ 8515 w 476027"/>
                <a:gd name="connsiteY0" fmla="*/ 275426 h 275477"/>
                <a:gd name="connsiteX1" fmla="*/ -41 w 476027"/>
                <a:gd name="connsiteY1" fmla="*/ 266711 h 275477"/>
                <a:gd name="connsiteX2" fmla="*/ 1470 w 476027"/>
                <a:gd name="connsiteY2" fmla="*/ 261905 h 275477"/>
                <a:gd name="connsiteX3" fmla="*/ 83395 w 476027"/>
                <a:gd name="connsiteY3" fmla="*/ 144984 h 275477"/>
                <a:gd name="connsiteX4" fmla="*/ 55443 w 476027"/>
                <a:gd name="connsiteY4" fmla="*/ 130894 h 275477"/>
                <a:gd name="connsiteX5" fmla="*/ 51489 w 476027"/>
                <a:gd name="connsiteY5" fmla="*/ 119509 h 275477"/>
                <a:gd name="connsiteX6" fmla="*/ 55443 w 476027"/>
                <a:gd name="connsiteY6" fmla="*/ 115555 h 275477"/>
                <a:gd name="connsiteX7" fmla="*/ 199179 w 476027"/>
                <a:gd name="connsiteY7" fmla="*/ 43630 h 275477"/>
                <a:gd name="connsiteX8" fmla="*/ 206793 w 476027"/>
                <a:gd name="connsiteY8" fmla="*/ 43630 h 275477"/>
                <a:gd name="connsiteX9" fmla="*/ 263606 w 476027"/>
                <a:gd name="connsiteY9" fmla="*/ 72036 h 275477"/>
                <a:gd name="connsiteX10" fmla="*/ 406320 w 476027"/>
                <a:gd name="connsiteY10" fmla="*/ 793 h 275477"/>
                <a:gd name="connsiteX11" fmla="*/ 413933 w 476027"/>
                <a:gd name="connsiteY11" fmla="*/ 793 h 275477"/>
                <a:gd name="connsiteX12" fmla="*/ 471314 w 476027"/>
                <a:gd name="connsiteY12" fmla="*/ 29540 h 275477"/>
                <a:gd name="connsiteX13" fmla="*/ 475018 w 476027"/>
                <a:gd name="connsiteY13" fmla="*/ 41175 h 275477"/>
                <a:gd name="connsiteX14" fmla="*/ 471314 w 476027"/>
                <a:gd name="connsiteY14" fmla="*/ 44879 h 275477"/>
                <a:gd name="connsiteX15" fmla="*/ 181227 w 476027"/>
                <a:gd name="connsiteY15" fmla="*/ 189866 h 275477"/>
                <a:gd name="connsiteX16" fmla="*/ 180204 w 476027"/>
                <a:gd name="connsiteY16" fmla="*/ 189866 h 275477"/>
                <a:gd name="connsiteX17" fmla="*/ 12151 w 476027"/>
                <a:gd name="connsiteY17" fmla="*/ 274063 h 275477"/>
                <a:gd name="connsiteX18" fmla="*/ 8515 w 476027"/>
                <a:gd name="connsiteY18" fmla="*/ 275426 h 275477"/>
                <a:gd name="connsiteX19" fmla="*/ 78395 w 476027"/>
                <a:gd name="connsiteY19" fmla="*/ 123168 h 275477"/>
                <a:gd name="connsiteX20" fmla="*/ 99870 w 476027"/>
                <a:gd name="connsiteY20" fmla="*/ 133962 h 275477"/>
                <a:gd name="connsiteX21" fmla="*/ 104415 w 476027"/>
                <a:gd name="connsiteY21" fmla="*/ 139530 h 275477"/>
                <a:gd name="connsiteX22" fmla="*/ 103052 w 476027"/>
                <a:gd name="connsiteY22" fmla="*/ 146575 h 275477"/>
                <a:gd name="connsiteX23" fmla="*/ 34876 w 476027"/>
                <a:gd name="connsiteY23" fmla="*/ 243952 h 275477"/>
                <a:gd name="connsiteX24" fmla="*/ 173500 w 476027"/>
                <a:gd name="connsiteY24" fmla="*/ 174527 h 275477"/>
                <a:gd name="connsiteX25" fmla="*/ 174523 w 476027"/>
                <a:gd name="connsiteY25" fmla="*/ 174527 h 275477"/>
                <a:gd name="connsiteX26" fmla="*/ 448475 w 476027"/>
                <a:gd name="connsiteY26" fmla="*/ 38175 h 275477"/>
                <a:gd name="connsiteX27" fmla="*/ 410183 w 476027"/>
                <a:gd name="connsiteY27" fmla="*/ 18973 h 275477"/>
                <a:gd name="connsiteX28" fmla="*/ 267583 w 476027"/>
                <a:gd name="connsiteY28" fmla="*/ 89080 h 275477"/>
                <a:gd name="connsiteX29" fmla="*/ 259969 w 476027"/>
                <a:gd name="connsiteY29" fmla="*/ 89080 h 275477"/>
                <a:gd name="connsiteX30" fmla="*/ 203156 w 476027"/>
                <a:gd name="connsiteY30" fmla="*/ 60673 h 2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6027" h="27547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w="11362"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name="connsiteX0" fmla="*/ 8587 w 35989"/>
                <a:gd name="connsiteY0" fmla="*/ 26456 h 26507"/>
                <a:gd name="connsiteX1" fmla="*/ 860 w 35989"/>
                <a:gd name="connsiteY1" fmla="*/ 21797 h 26507"/>
                <a:gd name="connsiteX2" fmla="*/ 4587 w 35989"/>
                <a:gd name="connsiteY2" fmla="*/ 10503 h 26507"/>
                <a:gd name="connsiteX3" fmla="*/ 4723 w 35989"/>
                <a:gd name="connsiteY3" fmla="*/ 10435 h 26507"/>
                <a:gd name="connsiteX4" fmla="*/ 23699 w 35989"/>
                <a:gd name="connsiteY4" fmla="*/ 776 h 26507"/>
                <a:gd name="connsiteX5" fmla="*/ 35062 w 35989"/>
                <a:gd name="connsiteY5" fmla="*/ 4640 h 26507"/>
                <a:gd name="connsiteX6" fmla="*/ 31312 w 35989"/>
                <a:gd name="connsiteY6" fmla="*/ 16002 h 26507"/>
                <a:gd name="connsiteX7" fmla="*/ 12223 w 35989"/>
                <a:gd name="connsiteY7" fmla="*/ 25547 h 26507"/>
                <a:gd name="connsiteX8" fmla="*/ 8587 w 35989"/>
                <a:gd name="connsiteY8" fmla="*/ 26456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9" h="26507">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w="11362"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name="connsiteX0" fmla="*/ 8515 w 167734"/>
                <a:gd name="connsiteY0" fmla="*/ 93508 h 93563"/>
                <a:gd name="connsiteX1" fmla="*/ -41 w 167734"/>
                <a:gd name="connsiteY1" fmla="*/ 85020 h 93563"/>
                <a:gd name="connsiteX2" fmla="*/ 4651 w 167734"/>
                <a:gd name="connsiteY2" fmla="*/ 77373 h 93563"/>
                <a:gd name="connsiteX3" fmla="*/ 155206 w 167734"/>
                <a:gd name="connsiteY3" fmla="*/ 903 h 93563"/>
                <a:gd name="connsiteX4" fmla="*/ 166739 w 167734"/>
                <a:gd name="connsiteY4" fmla="*/ 4596 h 93563"/>
                <a:gd name="connsiteX5" fmla="*/ 163046 w 167734"/>
                <a:gd name="connsiteY5" fmla="*/ 16129 h 93563"/>
                <a:gd name="connsiteX6" fmla="*/ 12378 w 167734"/>
                <a:gd name="connsiteY6" fmla="*/ 92599 h 93563"/>
                <a:gd name="connsiteX7" fmla="*/ 8515 w 167734"/>
                <a:gd name="connsiteY7" fmla="*/ 93508 h 9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34" h="93563">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w="11362"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name="connsiteX0" fmla="*/ 10310 w 18695"/>
                <a:gd name="connsiteY0" fmla="*/ 17675 h 18066"/>
                <a:gd name="connsiteX1" fmla="*/ 6106 w 18695"/>
                <a:gd name="connsiteY1" fmla="*/ 16652 h 18066"/>
                <a:gd name="connsiteX2" fmla="*/ 4288 w 18695"/>
                <a:gd name="connsiteY2" fmla="*/ 15630 h 18066"/>
                <a:gd name="connsiteX3" fmla="*/ 879 w 18695"/>
                <a:gd name="connsiteY3" fmla="*/ 4267 h 18066"/>
                <a:gd name="connsiteX4" fmla="*/ 12242 w 18695"/>
                <a:gd name="connsiteY4" fmla="*/ 972 h 18066"/>
                <a:gd name="connsiteX5" fmla="*/ 14173 w 18695"/>
                <a:gd name="connsiteY5" fmla="*/ 1995 h 18066"/>
                <a:gd name="connsiteX6" fmla="*/ 17628 w 18695"/>
                <a:gd name="connsiteY6" fmla="*/ 13539 h 18066"/>
                <a:gd name="connsiteX7" fmla="*/ 10083 w 18695"/>
                <a:gd name="connsiteY7" fmla="*/ 18016 h 1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5" h="18066">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w="11362" cap="flat">
              <a:noFill/>
              <a:prstDash val="solid"/>
              <a:miter/>
            </a:ln>
          </p:spPr>
          <p:txBody>
            <a:bodyPr rtlCol="0" anchor="ctr"/>
            <a:lstStyle/>
            <a:p>
              <a:endParaRPr lang="en-US" dirty="0"/>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name="connsiteX0" fmla="*/ 355722 w 900650"/>
                <a:gd name="connsiteY0" fmla="*/ 500571 h 500621"/>
                <a:gd name="connsiteX1" fmla="*/ 351973 w 900650"/>
                <a:gd name="connsiteY1" fmla="*/ 499662 h 500621"/>
                <a:gd name="connsiteX2" fmla="*/ 4732 w 900650"/>
                <a:gd name="connsiteY2" fmla="*/ 326155 h 500621"/>
                <a:gd name="connsiteX3" fmla="*/ -40 w 900650"/>
                <a:gd name="connsiteY3" fmla="*/ 318542 h 500621"/>
                <a:gd name="connsiteX4" fmla="*/ 4732 w 900650"/>
                <a:gd name="connsiteY4" fmla="*/ 310929 h 500621"/>
                <a:gd name="connsiteX5" fmla="*/ 614335 w 900650"/>
                <a:gd name="connsiteY5" fmla="*/ 844 h 500621"/>
                <a:gd name="connsiteX6" fmla="*/ 621948 w 900650"/>
                <a:gd name="connsiteY6" fmla="*/ 844 h 500621"/>
                <a:gd name="connsiteX7" fmla="*/ 802727 w 900650"/>
                <a:gd name="connsiteY7" fmla="*/ 86745 h 500621"/>
                <a:gd name="connsiteX8" fmla="*/ 891810 w 900650"/>
                <a:gd name="connsiteY8" fmla="*/ 86745 h 500621"/>
                <a:gd name="connsiteX9" fmla="*/ 900605 w 900650"/>
                <a:gd name="connsiteY9" fmla="*/ 94983 h 500621"/>
                <a:gd name="connsiteX10" fmla="*/ 895673 w 900650"/>
                <a:gd name="connsiteY10" fmla="*/ 102993 h 500621"/>
                <a:gd name="connsiteX11" fmla="*/ 658195 w 900650"/>
                <a:gd name="connsiteY11" fmla="*/ 221733 h 500621"/>
                <a:gd name="connsiteX12" fmla="*/ 650468 w 900650"/>
                <a:gd name="connsiteY12" fmla="*/ 221733 h 500621"/>
                <a:gd name="connsiteX13" fmla="*/ 532979 w 900650"/>
                <a:gd name="connsiteY13" fmla="*/ 162874 h 500621"/>
                <a:gd name="connsiteX14" fmla="*/ 248914 w 900650"/>
                <a:gd name="connsiteY14" fmla="*/ 305248 h 500621"/>
                <a:gd name="connsiteX15" fmla="*/ 303341 w 900650"/>
                <a:gd name="connsiteY15" fmla="*/ 332518 h 500621"/>
                <a:gd name="connsiteX16" fmla="*/ 353223 w 900650"/>
                <a:gd name="connsiteY16" fmla="*/ 307747 h 500621"/>
                <a:gd name="connsiteX17" fmla="*/ 360836 w 900650"/>
                <a:gd name="connsiteY17" fmla="*/ 307747 h 500621"/>
                <a:gd name="connsiteX18" fmla="*/ 378107 w 900650"/>
                <a:gd name="connsiteY18" fmla="*/ 316269 h 500621"/>
                <a:gd name="connsiteX19" fmla="*/ 382879 w 900650"/>
                <a:gd name="connsiteY19" fmla="*/ 324337 h 500621"/>
                <a:gd name="connsiteX20" fmla="*/ 381402 w 900650"/>
                <a:gd name="connsiteY20" fmla="*/ 356266 h 500621"/>
                <a:gd name="connsiteX21" fmla="*/ 493665 w 900650"/>
                <a:gd name="connsiteY21" fmla="*/ 412283 h 500621"/>
                <a:gd name="connsiteX22" fmla="*/ 497448 w 900650"/>
                <a:gd name="connsiteY22" fmla="*/ 423726 h 500621"/>
                <a:gd name="connsiteX23" fmla="*/ 493665 w 900650"/>
                <a:gd name="connsiteY23" fmla="*/ 427509 h 500621"/>
                <a:gd name="connsiteX24" fmla="*/ 359813 w 900650"/>
                <a:gd name="connsiteY24" fmla="*/ 499434 h 500621"/>
                <a:gd name="connsiteX25" fmla="*/ 355722 w 900650"/>
                <a:gd name="connsiteY25" fmla="*/ 500571 h 500621"/>
                <a:gd name="connsiteX26" fmla="*/ 27571 w 900650"/>
                <a:gd name="connsiteY26" fmla="*/ 318769 h 500621"/>
                <a:gd name="connsiteX27" fmla="*/ 355609 w 900650"/>
                <a:gd name="connsiteY27" fmla="*/ 482731 h 500621"/>
                <a:gd name="connsiteX28" fmla="*/ 470939 w 900650"/>
                <a:gd name="connsiteY28" fmla="*/ 419896 h 500621"/>
                <a:gd name="connsiteX29" fmla="*/ 368676 w 900650"/>
                <a:gd name="connsiteY29" fmla="*/ 368765 h 500621"/>
                <a:gd name="connsiteX30" fmla="*/ 363904 w 900650"/>
                <a:gd name="connsiteY30" fmla="*/ 360924 h 500621"/>
                <a:gd name="connsiteX31" fmla="*/ 365154 w 900650"/>
                <a:gd name="connsiteY31" fmla="*/ 328655 h 500621"/>
                <a:gd name="connsiteX32" fmla="*/ 356745 w 900650"/>
                <a:gd name="connsiteY32" fmla="*/ 324451 h 500621"/>
                <a:gd name="connsiteX33" fmla="*/ 306750 w 900650"/>
                <a:gd name="connsiteY33" fmla="*/ 349335 h 500621"/>
                <a:gd name="connsiteX34" fmla="*/ 299137 w 900650"/>
                <a:gd name="connsiteY34" fmla="*/ 349335 h 500621"/>
                <a:gd name="connsiteX35" fmla="*/ 225621 w 900650"/>
                <a:gd name="connsiteY35" fmla="*/ 312633 h 500621"/>
                <a:gd name="connsiteX36" fmla="*/ 221666 w 900650"/>
                <a:gd name="connsiteY36" fmla="*/ 301248 h 500621"/>
                <a:gd name="connsiteX37" fmla="*/ 225621 w 900650"/>
                <a:gd name="connsiteY37" fmla="*/ 297294 h 500621"/>
                <a:gd name="connsiteX38" fmla="*/ 529116 w 900650"/>
                <a:gd name="connsiteY38" fmla="*/ 145603 h 500621"/>
                <a:gd name="connsiteX39" fmla="*/ 536729 w 900650"/>
                <a:gd name="connsiteY39" fmla="*/ 145603 h 500621"/>
                <a:gd name="connsiteX40" fmla="*/ 654104 w 900650"/>
                <a:gd name="connsiteY40" fmla="*/ 204007 h 500621"/>
                <a:gd name="connsiteX41" fmla="*/ 855336 w 900650"/>
                <a:gd name="connsiteY41" fmla="*/ 103448 h 500621"/>
                <a:gd name="connsiteX42" fmla="*/ 800568 w 900650"/>
                <a:gd name="connsiteY42" fmla="*/ 103448 h 500621"/>
                <a:gd name="connsiteX43" fmla="*/ 796932 w 900650"/>
                <a:gd name="connsiteY43" fmla="*/ 102539 h 500621"/>
                <a:gd name="connsiteX44" fmla="*/ 618085 w 900650"/>
                <a:gd name="connsiteY44" fmla="*/ 17660 h 50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0650" h="500621">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w="11362"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name="connsiteX0" fmla="*/ 8397 w 93698"/>
                <a:gd name="connsiteY0" fmla="*/ 60045 h 60096"/>
                <a:gd name="connsiteX1" fmla="*/ 1012 w 93698"/>
                <a:gd name="connsiteY1" fmla="*/ 55614 h 60096"/>
                <a:gd name="connsiteX2" fmla="*/ 4193 w 93698"/>
                <a:gd name="connsiteY2" fmla="*/ 44251 h 60096"/>
                <a:gd name="connsiteX3" fmla="*/ 81345 w 93698"/>
                <a:gd name="connsiteY3" fmla="*/ 960 h 60096"/>
                <a:gd name="connsiteX4" fmla="*/ 92708 w 93698"/>
                <a:gd name="connsiteY4" fmla="*/ 4141 h 60096"/>
                <a:gd name="connsiteX5" fmla="*/ 89413 w 93698"/>
                <a:gd name="connsiteY5" fmla="*/ 15504 h 60096"/>
                <a:gd name="connsiteX6" fmla="*/ 12261 w 93698"/>
                <a:gd name="connsiteY6" fmla="*/ 58796 h 60096"/>
                <a:gd name="connsiteX7" fmla="*/ 8397 w 93698"/>
                <a:gd name="connsiteY7" fmla="*/ 60045 h 6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98" h="60096">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w="11362"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name="connsiteX0" fmla="*/ 160434 w 439124"/>
                <a:gd name="connsiteY0" fmla="*/ 267018 h 267075"/>
                <a:gd name="connsiteX1" fmla="*/ 156684 w 439124"/>
                <a:gd name="connsiteY1" fmla="*/ 266109 h 267075"/>
                <a:gd name="connsiteX2" fmla="*/ 4652 w 439124"/>
                <a:gd name="connsiteY2" fmla="*/ 190094 h 267075"/>
                <a:gd name="connsiteX3" fmla="*/ 869 w 439124"/>
                <a:gd name="connsiteY3" fmla="*/ 178652 h 267075"/>
                <a:gd name="connsiteX4" fmla="*/ 4652 w 439124"/>
                <a:gd name="connsiteY4" fmla="*/ 174868 h 267075"/>
                <a:gd name="connsiteX5" fmla="*/ 352916 w 439124"/>
                <a:gd name="connsiteY5" fmla="*/ 793 h 267075"/>
                <a:gd name="connsiteX6" fmla="*/ 360529 w 439124"/>
                <a:gd name="connsiteY6" fmla="*/ 793 h 267075"/>
                <a:gd name="connsiteX7" fmla="*/ 434272 w 439124"/>
                <a:gd name="connsiteY7" fmla="*/ 37607 h 267075"/>
                <a:gd name="connsiteX8" fmla="*/ 438226 w 439124"/>
                <a:gd name="connsiteY8" fmla="*/ 48993 h 267075"/>
                <a:gd name="connsiteX9" fmla="*/ 434272 w 439124"/>
                <a:gd name="connsiteY9" fmla="*/ 52947 h 267075"/>
                <a:gd name="connsiteX10" fmla="*/ 358825 w 439124"/>
                <a:gd name="connsiteY10" fmla="*/ 90898 h 267075"/>
                <a:gd name="connsiteX11" fmla="*/ 421773 w 439124"/>
                <a:gd name="connsiteY11" fmla="*/ 122259 h 267075"/>
                <a:gd name="connsiteX12" fmla="*/ 426546 w 439124"/>
                <a:gd name="connsiteY12" fmla="*/ 129985 h 267075"/>
                <a:gd name="connsiteX13" fmla="*/ 421773 w 439124"/>
                <a:gd name="connsiteY13" fmla="*/ 137598 h 267075"/>
                <a:gd name="connsiteX14" fmla="*/ 164752 w 439124"/>
                <a:gd name="connsiteY14" fmla="*/ 266109 h 267075"/>
                <a:gd name="connsiteX15" fmla="*/ 160434 w 439124"/>
                <a:gd name="connsiteY15" fmla="*/ 267018 h 267075"/>
                <a:gd name="connsiteX16" fmla="*/ 27605 w 439124"/>
                <a:gd name="connsiteY16" fmla="*/ 182480 h 267075"/>
                <a:gd name="connsiteX17" fmla="*/ 160434 w 439124"/>
                <a:gd name="connsiteY17" fmla="*/ 248952 h 267075"/>
                <a:gd name="connsiteX18" fmla="*/ 398367 w 439124"/>
                <a:gd name="connsiteY18" fmla="*/ 129985 h 267075"/>
                <a:gd name="connsiteX19" fmla="*/ 335418 w 439124"/>
                <a:gd name="connsiteY19" fmla="*/ 98625 h 267075"/>
                <a:gd name="connsiteX20" fmla="*/ 331714 w 439124"/>
                <a:gd name="connsiteY20" fmla="*/ 86989 h 267075"/>
                <a:gd name="connsiteX21" fmla="*/ 335418 w 439124"/>
                <a:gd name="connsiteY21" fmla="*/ 83285 h 267075"/>
                <a:gd name="connsiteX22" fmla="*/ 411320 w 439124"/>
                <a:gd name="connsiteY22" fmla="*/ 45220 h 267075"/>
                <a:gd name="connsiteX23" fmla="*/ 356779 w 439124"/>
                <a:gd name="connsiteY23" fmla="*/ 18064 h 2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124" h="267075">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w="11362"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name="connsiteX0" fmla="*/ 258947 w 266636"/>
                <a:gd name="connsiteY0" fmla="*/ 17107 h 17157"/>
                <a:gd name="connsiteX1" fmla="*/ 7606 w 266636"/>
                <a:gd name="connsiteY1" fmla="*/ 17107 h 17157"/>
                <a:gd name="connsiteX2" fmla="*/ 16 w 266636"/>
                <a:gd name="connsiteY2" fmla="*/ 7540 h 17157"/>
                <a:gd name="connsiteX3" fmla="*/ 7606 w 266636"/>
                <a:gd name="connsiteY3" fmla="*/ -51 h 17157"/>
                <a:gd name="connsiteX4" fmla="*/ 258947 w 266636"/>
                <a:gd name="connsiteY4" fmla="*/ -51 h 17157"/>
                <a:gd name="connsiteX5" fmla="*/ 266538 w 266636"/>
                <a:gd name="connsiteY5" fmla="*/ 9516 h 17157"/>
                <a:gd name="connsiteX6" fmla="*/ 258947 w 266636"/>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6" h="17157">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w="11362"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name="connsiteX0" fmla="*/ 258947 w 266635"/>
                <a:gd name="connsiteY0" fmla="*/ 17107 h 17157"/>
                <a:gd name="connsiteX1" fmla="*/ 7606 w 266635"/>
                <a:gd name="connsiteY1" fmla="*/ 17107 h 17157"/>
                <a:gd name="connsiteX2" fmla="*/ 16 w 266635"/>
                <a:gd name="connsiteY2" fmla="*/ 7539 h 17157"/>
                <a:gd name="connsiteX3" fmla="*/ 7606 w 266635"/>
                <a:gd name="connsiteY3" fmla="*/ -51 h 17157"/>
                <a:gd name="connsiteX4" fmla="*/ 258947 w 266635"/>
                <a:gd name="connsiteY4" fmla="*/ -51 h 17157"/>
                <a:gd name="connsiteX5" fmla="*/ 266537 w 266635"/>
                <a:gd name="connsiteY5" fmla="*/ 9516 h 17157"/>
                <a:gd name="connsiteX6" fmla="*/ 258947 w 266635"/>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5" h="17157">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w="11362"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name="connsiteX0" fmla="*/ 260390 w 268952"/>
                <a:gd name="connsiteY0" fmla="*/ 16993 h 17043"/>
                <a:gd name="connsiteX1" fmla="*/ 8481 w 268952"/>
                <a:gd name="connsiteY1" fmla="*/ 16993 h 17043"/>
                <a:gd name="connsiteX2" fmla="*/ -41 w 268952"/>
                <a:gd name="connsiteY2" fmla="*/ 8471 h 17043"/>
                <a:gd name="connsiteX3" fmla="*/ 8481 w 268952"/>
                <a:gd name="connsiteY3" fmla="*/ -51 h 17043"/>
                <a:gd name="connsiteX4" fmla="*/ 260390 w 268952"/>
                <a:gd name="connsiteY4" fmla="*/ -51 h 17043"/>
                <a:gd name="connsiteX5" fmla="*/ 268912 w 268952"/>
                <a:gd name="connsiteY5" fmla="*/ 8471 h 17043"/>
                <a:gd name="connsiteX6" fmla="*/ 260390 w 268952"/>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52" h="17043">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w="11362"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name="connsiteX0" fmla="*/ 259708 w 268270"/>
                <a:gd name="connsiteY0" fmla="*/ 16993 h 17043"/>
                <a:gd name="connsiteX1" fmla="*/ 8481 w 268270"/>
                <a:gd name="connsiteY1" fmla="*/ 16993 h 17043"/>
                <a:gd name="connsiteX2" fmla="*/ -41 w 268270"/>
                <a:gd name="connsiteY2" fmla="*/ 8471 h 17043"/>
                <a:gd name="connsiteX3" fmla="*/ 8481 w 268270"/>
                <a:gd name="connsiteY3" fmla="*/ -51 h 17043"/>
                <a:gd name="connsiteX4" fmla="*/ 259708 w 268270"/>
                <a:gd name="connsiteY4" fmla="*/ -51 h 17043"/>
                <a:gd name="connsiteX5" fmla="*/ 268230 w 268270"/>
                <a:gd name="connsiteY5" fmla="*/ 8471 h 17043"/>
                <a:gd name="connsiteX6" fmla="*/ 259708 w 268270"/>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70" h="17043">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w="11362"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name="connsiteX0" fmla="*/ 12465 w 462844"/>
                <a:gd name="connsiteY0" fmla="*/ 112586 h 112636"/>
                <a:gd name="connsiteX1" fmla="*/ 8034 w 462844"/>
                <a:gd name="connsiteY1" fmla="*/ 112586 h 112636"/>
                <a:gd name="connsiteX2" fmla="*/ -34 w 462844"/>
                <a:gd name="connsiteY2" fmla="*/ 103496 h 112636"/>
                <a:gd name="connsiteX3" fmla="*/ 8795 w 462844"/>
                <a:gd name="connsiteY3" fmla="*/ 95519 h 112636"/>
                <a:gd name="connsiteX4" fmla="*/ 9057 w 462844"/>
                <a:gd name="connsiteY4" fmla="*/ 95542 h 112636"/>
                <a:gd name="connsiteX5" fmla="*/ 15874 w 462844"/>
                <a:gd name="connsiteY5" fmla="*/ 95542 h 112636"/>
                <a:gd name="connsiteX6" fmla="*/ 152225 w 462844"/>
                <a:gd name="connsiteY6" fmla="*/ 52591 h 112636"/>
                <a:gd name="connsiteX7" fmla="*/ 214378 w 462844"/>
                <a:gd name="connsiteY7" fmla="*/ 25548 h 112636"/>
                <a:gd name="connsiteX8" fmla="*/ 456402 w 462844"/>
                <a:gd name="connsiteY8" fmla="*/ 12595 h 112636"/>
                <a:gd name="connsiteX9" fmla="*/ 462538 w 462844"/>
                <a:gd name="connsiteY9" fmla="*/ 23048 h 112636"/>
                <a:gd name="connsiteX10" fmla="*/ 452084 w 462844"/>
                <a:gd name="connsiteY10" fmla="*/ 29184 h 112636"/>
                <a:gd name="connsiteX11" fmla="*/ 220401 w 462844"/>
                <a:gd name="connsiteY11" fmla="*/ 41569 h 112636"/>
                <a:gd name="connsiteX12" fmla="*/ 159383 w 462844"/>
                <a:gd name="connsiteY12" fmla="*/ 68044 h 112636"/>
                <a:gd name="connsiteX13" fmla="*/ 17010 w 462844"/>
                <a:gd name="connsiteY13" fmla="*/ 112586 h 1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44" h="112636">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w="11362" cap="flat">
              <a:noFill/>
              <a:prstDash val="solid"/>
              <a:miter/>
            </a:ln>
          </p:spPr>
          <p:txBody>
            <a:bodyPr rtlCol="0" anchor="ctr"/>
            <a:lstStyle/>
            <a:p>
              <a:endParaRPr lang="en-US" dirty="0"/>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name="connsiteX0" fmla="*/ 1362516 w 1824055"/>
                <a:gd name="connsiteY0" fmla="*/ -51 h 1011271"/>
                <a:gd name="connsiteX1" fmla="*/ 1550681 w 1824055"/>
                <a:gd name="connsiteY1" fmla="*/ -51 h 1011271"/>
                <a:gd name="connsiteX2" fmla="*/ 1689418 w 1824055"/>
                <a:gd name="connsiteY2" fmla="*/ 117552 h 1011271"/>
                <a:gd name="connsiteX3" fmla="*/ 1822702 w 1824055"/>
                <a:gd name="connsiteY3" fmla="*/ 903162 h 1011271"/>
                <a:gd name="connsiteX4" fmla="*/ 1746845 w 1824055"/>
                <a:gd name="connsiteY4" fmla="*/ 1009925 h 1011271"/>
                <a:gd name="connsiteX5" fmla="*/ 1731801 w 1824055"/>
                <a:gd name="connsiteY5" fmla="*/ 1011220 h 1011271"/>
                <a:gd name="connsiteX6" fmla="*/ 92178 w 1824055"/>
                <a:gd name="connsiteY6" fmla="*/ 1011220 h 1011271"/>
                <a:gd name="connsiteX7" fmla="*/ -41 w 1824055"/>
                <a:gd name="connsiteY7" fmla="*/ 918456 h 1011271"/>
                <a:gd name="connsiteX8" fmla="*/ 1277 w 1824055"/>
                <a:gd name="connsiteY8" fmla="*/ 903162 h 1011271"/>
                <a:gd name="connsiteX9" fmla="*/ 134561 w 1824055"/>
                <a:gd name="connsiteY9" fmla="*/ 117552 h 1011271"/>
                <a:gd name="connsiteX10" fmla="*/ 273639 w 1824055"/>
                <a:gd name="connsiteY10" fmla="*/ -51 h 1011271"/>
                <a:gd name="connsiteX11" fmla="*/ 1362744 w 1824055"/>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55" h="1011271">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w="11362"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name="connsiteX0" fmla="*/ 1745072 w 1854533"/>
                <a:gd name="connsiteY0" fmla="*/ 1043151 h 1043203"/>
                <a:gd name="connsiteX1" fmla="*/ 109426 w 1854533"/>
                <a:gd name="connsiteY1" fmla="*/ 1043151 h 1043203"/>
                <a:gd name="connsiteX2" fmla="*/ -41 w 1854533"/>
                <a:gd name="connsiteY2" fmla="*/ 933547 h 1043203"/>
                <a:gd name="connsiteX3" fmla="*/ 1481 w 1854533"/>
                <a:gd name="connsiteY3" fmla="*/ 915435 h 1043203"/>
                <a:gd name="connsiteX4" fmla="*/ 134424 w 1854533"/>
                <a:gd name="connsiteY4" fmla="*/ 131416 h 1043203"/>
                <a:gd name="connsiteX5" fmla="*/ 290318 w 1854533"/>
                <a:gd name="connsiteY5" fmla="*/ 65 h 1043203"/>
                <a:gd name="connsiteX6" fmla="*/ 1255344 w 1854533"/>
                <a:gd name="connsiteY6" fmla="*/ 65 h 1043203"/>
                <a:gd name="connsiteX7" fmla="*/ 1274353 w 1854533"/>
                <a:gd name="connsiteY7" fmla="*/ 15143 h 1043203"/>
                <a:gd name="connsiteX8" fmla="*/ 1259287 w 1854533"/>
                <a:gd name="connsiteY8" fmla="*/ 34152 h 1043203"/>
                <a:gd name="connsiteX9" fmla="*/ 1255344 w 1854533"/>
                <a:gd name="connsiteY9" fmla="*/ 34152 h 1043203"/>
                <a:gd name="connsiteX10" fmla="*/ 290318 w 1854533"/>
                <a:gd name="connsiteY10" fmla="*/ 34152 h 1043203"/>
                <a:gd name="connsiteX11" fmla="*/ 168170 w 1854533"/>
                <a:gd name="connsiteY11" fmla="*/ 137211 h 1043203"/>
                <a:gd name="connsiteX12" fmla="*/ 35228 w 1854533"/>
                <a:gd name="connsiteY12" fmla="*/ 921230 h 1043203"/>
                <a:gd name="connsiteX13" fmla="*/ 97018 w 1854533"/>
                <a:gd name="connsiteY13" fmla="*/ 1008018 h 1043203"/>
                <a:gd name="connsiteX14" fmla="*/ 109426 w 1854533"/>
                <a:gd name="connsiteY14" fmla="*/ 1009063 h 1043203"/>
                <a:gd name="connsiteX15" fmla="*/ 1745640 w 1854533"/>
                <a:gd name="connsiteY15" fmla="*/ 1009063 h 1043203"/>
                <a:gd name="connsiteX16" fmla="*/ 1820519 w 1854533"/>
                <a:gd name="connsiteY16" fmla="*/ 940888 h 1043203"/>
                <a:gd name="connsiteX17" fmla="*/ 1819838 w 1854533"/>
                <a:gd name="connsiteY17" fmla="*/ 920549 h 1043203"/>
                <a:gd name="connsiteX18" fmla="*/ 1686895 w 1854533"/>
                <a:gd name="connsiteY18" fmla="*/ 136529 h 1043203"/>
                <a:gd name="connsiteX19" fmla="*/ 1564406 w 1854533"/>
                <a:gd name="connsiteY19" fmla="*/ 34152 h 1043203"/>
                <a:gd name="connsiteX20" fmla="*/ 1376469 w 1854533"/>
                <a:gd name="connsiteY20" fmla="*/ 34152 h 1043203"/>
                <a:gd name="connsiteX21" fmla="*/ 1361391 w 1854533"/>
                <a:gd name="connsiteY21" fmla="*/ 15143 h 1043203"/>
                <a:gd name="connsiteX22" fmla="*/ 1376469 w 1854533"/>
                <a:gd name="connsiteY22" fmla="*/ 65 h 1043203"/>
                <a:gd name="connsiteX23" fmla="*/ 1564406 w 1854533"/>
                <a:gd name="connsiteY23" fmla="*/ 65 h 1043203"/>
                <a:gd name="connsiteX24" fmla="*/ 1720074 w 1854533"/>
                <a:gd name="connsiteY24" fmla="*/ 131530 h 1043203"/>
                <a:gd name="connsiteX25" fmla="*/ 1853016 w 1854533"/>
                <a:gd name="connsiteY25" fmla="*/ 915549 h 1043203"/>
                <a:gd name="connsiteX26" fmla="*/ 1853926 w 1854533"/>
                <a:gd name="connsiteY26" fmla="*/ 944865 h 1043203"/>
                <a:gd name="connsiteX27" fmla="*/ 1745072 w 1854533"/>
                <a:gd name="connsiteY27" fmla="*/ 1043151 h 104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533" h="104320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w="11362"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name="connsiteX0" fmla="*/ 575879 w 703797"/>
                <a:gd name="connsiteY0" fmla="*/ 711311 h 711363"/>
                <a:gd name="connsiteX1" fmla="*/ 567232 w 703797"/>
                <a:gd name="connsiteY1" fmla="*/ 702914 h 711363"/>
                <a:gd name="connsiteX2" fmla="*/ 569402 w 703797"/>
                <a:gd name="connsiteY2" fmla="*/ 697108 h 711363"/>
                <a:gd name="connsiteX3" fmla="*/ 672347 w 703797"/>
                <a:gd name="connsiteY3" fmla="*/ 344867 h 711363"/>
                <a:gd name="connsiteX4" fmla="*/ 425665 w 703797"/>
                <a:gd name="connsiteY4" fmla="*/ 143863 h 711363"/>
                <a:gd name="connsiteX5" fmla="*/ 271248 w 703797"/>
                <a:gd name="connsiteY5" fmla="*/ 107162 h 711363"/>
                <a:gd name="connsiteX6" fmla="*/ 97627 w 703797"/>
                <a:gd name="connsiteY6" fmla="*/ 64325 h 711363"/>
                <a:gd name="connsiteX7" fmla="*/ 2977 w 703797"/>
                <a:gd name="connsiteY7" fmla="*/ 15239 h 711363"/>
                <a:gd name="connsiteX8" fmla="*/ 2068 w 703797"/>
                <a:gd name="connsiteY8" fmla="*/ 2967 h 711363"/>
                <a:gd name="connsiteX9" fmla="*/ 14339 w 703797"/>
                <a:gd name="connsiteY9" fmla="*/ 2058 h 711363"/>
                <a:gd name="connsiteX10" fmla="*/ 103536 w 703797"/>
                <a:gd name="connsiteY10" fmla="*/ 48076 h 711363"/>
                <a:gd name="connsiteX11" fmla="*/ 274884 w 703797"/>
                <a:gd name="connsiteY11" fmla="*/ 90459 h 711363"/>
                <a:gd name="connsiteX12" fmla="*/ 431120 w 703797"/>
                <a:gd name="connsiteY12" fmla="*/ 127615 h 711363"/>
                <a:gd name="connsiteX13" fmla="*/ 688823 w 703797"/>
                <a:gd name="connsiteY13" fmla="*/ 339073 h 711363"/>
                <a:gd name="connsiteX14" fmla="*/ 582697 w 703797"/>
                <a:gd name="connsiteY14" fmla="*/ 707903 h 711363"/>
                <a:gd name="connsiteX15" fmla="*/ 575879 w 703797"/>
                <a:gd name="connsiteY15" fmla="*/ 711311 h 7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797" h="711363">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w="11362"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name="connsiteX0" fmla="*/ 824286 w 1448725"/>
                <a:gd name="connsiteY0" fmla="*/ 622840 h 622891"/>
                <a:gd name="connsiteX1" fmla="*/ 550107 w 1448725"/>
                <a:gd name="connsiteY1" fmla="*/ 517736 h 622891"/>
                <a:gd name="connsiteX2" fmla="*/ 349557 w 1448725"/>
                <a:gd name="connsiteY2" fmla="*/ 307187 h 622891"/>
                <a:gd name="connsiteX3" fmla="*/ 294903 w 1448725"/>
                <a:gd name="connsiteY3" fmla="*/ 241625 h 622891"/>
                <a:gd name="connsiteX4" fmla="*/ 5838 w 1448725"/>
                <a:gd name="connsiteY4" fmla="*/ 17100 h 622891"/>
                <a:gd name="connsiteX5" fmla="*/ 384 w 1448725"/>
                <a:gd name="connsiteY5" fmla="*/ 6351 h 622891"/>
                <a:gd name="connsiteX6" fmla="*/ 612 w 1448725"/>
                <a:gd name="connsiteY6" fmla="*/ 5738 h 622891"/>
                <a:gd name="connsiteX7" fmla="*/ 11406 w 1448725"/>
                <a:gd name="connsiteY7" fmla="*/ 397 h 622891"/>
                <a:gd name="connsiteX8" fmla="*/ 307970 w 1448725"/>
                <a:gd name="connsiteY8" fmla="*/ 230035 h 622891"/>
                <a:gd name="connsiteX9" fmla="*/ 362738 w 1448725"/>
                <a:gd name="connsiteY9" fmla="*/ 295825 h 622891"/>
                <a:gd name="connsiteX10" fmla="*/ 560561 w 1448725"/>
                <a:gd name="connsiteY10" fmla="*/ 503874 h 622891"/>
                <a:gd name="connsiteX11" fmla="*/ 902688 w 1448725"/>
                <a:gd name="connsiteY11" fmla="*/ 594775 h 622891"/>
                <a:gd name="connsiteX12" fmla="*/ 1118577 w 1448725"/>
                <a:gd name="connsiteY12" fmla="*/ 454219 h 622891"/>
                <a:gd name="connsiteX13" fmla="*/ 1157892 w 1448725"/>
                <a:gd name="connsiteY13" fmla="*/ 420131 h 622891"/>
                <a:gd name="connsiteX14" fmla="*/ 1441957 w 1448725"/>
                <a:gd name="connsiteY14" fmla="*/ 304688 h 622891"/>
                <a:gd name="connsiteX15" fmla="*/ 1448468 w 1448725"/>
                <a:gd name="connsiteY15" fmla="*/ 315016 h 622891"/>
                <a:gd name="connsiteX16" fmla="*/ 1439571 w 1448725"/>
                <a:gd name="connsiteY16" fmla="*/ 321731 h 622891"/>
                <a:gd name="connsiteX17" fmla="*/ 1169255 w 1448725"/>
                <a:gd name="connsiteY17" fmla="*/ 433199 h 622891"/>
                <a:gd name="connsiteX18" fmla="*/ 1130167 w 1448725"/>
                <a:gd name="connsiteY18" fmla="*/ 467286 h 622891"/>
                <a:gd name="connsiteX19" fmla="*/ 907120 w 1448725"/>
                <a:gd name="connsiteY19" fmla="*/ 611478 h 622891"/>
                <a:gd name="connsiteX20" fmla="*/ 824286 w 1448725"/>
                <a:gd name="connsiteY20" fmla="*/ 622840 h 6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8725" h="622891">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w="11362"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name="connsiteX0" fmla="*/ 8536 w 864678"/>
                <a:gd name="connsiteY0" fmla="*/ 413446 h 413496"/>
                <a:gd name="connsiteX1" fmla="*/ 14 w 864678"/>
                <a:gd name="connsiteY1" fmla="*/ 405833 h 413496"/>
                <a:gd name="connsiteX2" fmla="*/ 7514 w 864678"/>
                <a:gd name="connsiteY2" fmla="*/ 396402 h 413496"/>
                <a:gd name="connsiteX3" fmla="*/ 390547 w 864678"/>
                <a:gd name="connsiteY3" fmla="*/ 197443 h 413496"/>
                <a:gd name="connsiteX4" fmla="*/ 426226 w 864678"/>
                <a:gd name="connsiteY4" fmla="*/ 170400 h 413496"/>
                <a:gd name="connsiteX5" fmla="*/ 856981 w 864678"/>
                <a:gd name="connsiteY5" fmla="*/ 1892 h 413496"/>
                <a:gd name="connsiteX6" fmla="*/ 864594 w 864678"/>
                <a:gd name="connsiteY6" fmla="*/ 11324 h 413496"/>
                <a:gd name="connsiteX7" fmla="*/ 855254 w 864678"/>
                <a:gd name="connsiteY7" fmla="*/ 18948 h 413496"/>
                <a:gd name="connsiteX8" fmla="*/ 855164 w 864678"/>
                <a:gd name="connsiteY8" fmla="*/ 18936 h 413496"/>
                <a:gd name="connsiteX9" fmla="*/ 436565 w 864678"/>
                <a:gd name="connsiteY9" fmla="*/ 184149 h 413496"/>
                <a:gd name="connsiteX10" fmla="*/ 400887 w 864678"/>
                <a:gd name="connsiteY10" fmla="*/ 211078 h 413496"/>
                <a:gd name="connsiteX11" fmla="*/ 9559 w 864678"/>
                <a:gd name="connsiteY11" fmla="*/ 413332 h 41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678" h="413496">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w="11362"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name="connsiteX0" fmla="*/ 625563 w 1204374"/>
                <a:gd name="connsiteY0" fmla="*/ 442713 h 442764"/>
                <a:gd name="connsiteX1" fmla="*/ 595452 w 1204374"/>
                <a:gd name="connsiteY1" fmla="*/ 440895 h 442764"/>
                <a:gd name="connsiteX2" fmla="*/ 423309 w 1204374"/>
                <a:gd name="connsiteY2" fmla="*/ 361357 h 442764"/>
                <a:gd name="connsiteX3" fmla="*/ 261733 w 1204374"/>
                <a:gd name="connsiteY3" fmla="*/ 218302 h 442764"/>
                <a:gd name="connsiteX4" fmla="*/ 5052 w 1204374"/>
                <a:gd name="connsiteY4" fmla="*/ 16275 h 442764"/>
                <a:gd name="connsiteX5" fmla="*/ 677 w 1204374"/>
                <a:gd name="connsiteY5" fmla="*/ 5049 h 442764"/>
                <a:gd name="connsiteX6" fmla="*/ 11915 w 1204374"/>
                <a:gd name="connsiteY6" fmla="*/ 674 h 442764"/>
                <a:gd name="connsiteX7" fmla="*/ 12665 w 1204374"/>
                <a:gd name="connsiteY7" fmla="*/ 1049 h 442764"/>
                <a:gd name="connsiteX8" fmla="*/ 274004 w 1204374"/>
                <a:gd name="connsiteY8" fmla="*/ 205576 h 442764"/>
                <a:gd name="connsiteX9" fmla="*/ 433990 w 1204374"/>
                <a:gd name="connsiteY9" fmla="*/ 347154 h 442764"/>
                <a:gd name="connsiteX10" fmla="*/ 598066 w 1204374"/>
                <a:gd name="connsiteY10" fmla="*/ 423283 h 442764"/>
                <a:gd name="connsiteX11" fmla="*/ 890766 w 1204374"/>
                <a:gd name="connsiteY11" fmla="*/ 318179 h 442764"/>
                <a:gd name="connsiteX12" fmla="*/ 1197556 w 1204374"/>
                <a:gd name="connsiteY12" fmla="*/ 223415 h 442764"/>
                <a:gd name="connsiteX13" fmla="*/ 1204147 w 1204374"/>
                <a:gd name="connsiteY13" fmla="*/ 233528 h 442764"/>
                <a:gd name="connsiteX14" fmla="*/ 1194034 w 1204374"/>
                <a:gd name="connsiteY14" fmla="*/ 240118 h 442764"/>
                <a:gd name="connsiteX15" fmla="*/ 899402 w 1204374"/>
                <a:gd name="connsiteY15" fmla="*/ 332723 h 442764"/>
                <a:gd name="connsiteX16" fmla="*/ 625563 w 1204374"/>
                <a:gd name="connsiteY16" fmla="*/ 442713 h 44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374" h="44276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w="11362"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name="connsiteX0" fmla="*/ 440472 w 904561"/>
                <a:gd name="connsiteY0" fmla="*/ 281334 h 281384"/>
                <a:gd name="connsiteX1" fmla="*/ 200267 w 904561"/>
                <a:gd name="connsiteY1" fmla="*/ 164867 h 281384"/>
                <a:gd name="connsiteX2" fmla="*/ 172315 w 904561"/>
                <a:gd name="connsiteY2" fmla="*/ 140324 h 281384"/>
                <a:gd name="connsiteX3" fmla="*/ 4830 w 904561"/>
                <a:gd name="connsiteY3" fmla="*/ 16245 h 281384"/>
                <a:gd name="connsiteX4" fmla="*/ 796 w 904561"/>
                <a:gd name="connsiteY4" fmla="*/ 4825 h 281384"/>
                <a:gd name="connsiteX5" fmla="*/ 12216 w 904561"/>
                <a:gd name="connsiteY5" fmla="*/ 791 h 281384"/>
                <a:gd name="connsiteX6" fmla="*/ 183677 w 904561"/>
                <a:gd name="connsiteY6" fmla="*/ 127484 h 281384"/>
                <a:gd name="connsiteX7" fmla="*/ 211402 w 904561"/>
                <a:gd name="connsiteY7" fmla="*/ 152028 h 281384"/>
                <a:gd name="connsiteX8" fmla="*/ 447971 w 904561"/>
                <a:gd name="connsiteY8" fmla="*/ 264063 h 281384"/>
                <a:gd name="connsiteX9" fmla="*/ 613752 w 904561"/>
                <a:gd name="connsiteY9" fmla="*/ 205659 h 281384"/>
                <a:gd name="connsiteX10" fmla="*/ 707380 w 904561"/>
                <a:gd name="connsiteY10" fmla="*/ 161686 h 281384"/>
                <a:gd name="connsiteX11" fmla="*/ 749876 w 904561"/>
                <a:gd name="connsiteY11" fmla="*/ 148164 h 281384"/>
                <a:gd name="connsiteX12" fmla="*/ 823051 w 904561"/>
                <a:gd name="connsiteY12" fmla="*/ 121235 h 281384"/>
                <a:gd name="connsiteX13" fmla="*/ 887363 w 904561"/>
                <a:gd name="connsiteY13" fmla="*/ 33516 h 281384"/>
                <a:gd name="connsiteX14" fmla="*/ 895885 w 904561"/>
                <a:gd name="connsiteY14" fmla="*/ 24994 h 281384"/>
                <a:gd name="connsiteX15" fmla="*/ 904520 w 904561"/>
                <a:gd name="connsiteY15" fmla="*/ 33629 h 281384"/>
                <a:gd name="connsiteX16" fmla="*/ 831004 w 904561"/>
                <a:gd name="connsiteY16" fmla="*/ 136461 h 281384"/>
                <a:gd name="connsiteX17" fmla="*/ 754761 w 904561"/>
                <a:gd name="connsiteY17" fmla="*/ 164526 h 281384"/>
                <a:gd name="connsiteX18" fmla="*/ 713174 w 904561"/>
                <a:gd name="connsiteY18" fmla="*/ 177821 h 281384"/>
                <a:gd name="connsiteX19" fmla="*/ 621706 w 904561"/>
                <a:gd name="connsiteY19" fmla="*/ 220885 h 281384"/>
                <a:gd name="connsiteX20" fmla="*/ 448653 w 904561"/>
                <a:gd name="connsiteY20" fmla="*/ 281107 h 2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4561" h="281384">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w="11362"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name="connsiteX0" fmla="*/ 281395 w 630594"/>
                <a:gd name="connsiteY0" fmla="*/ 176096 h 176147"/>
                <a:gd name="connsiteX1" fmla="*/ 131750 w 630594"/>
                <a:gd name="connsiteY1" fmla="*/ 109398 h 176147"/>
                <a:gd name="connsiteX2" fmla="*/ 105048 w 630594"/>
                <a:gd name="connsiteY2" fmla="*/ 86673 h 176147"/>
                <a:gd name="connsiteX3" fmla="*/ 5057 w 630594"/>
                <a:gd name="connsiteY3" fmla="*/ 16452 h 176147"/>
                <a:gd name="connsiteX4" fmla="*/ 682 w 630594"/>
                <a:gd name="connsiteY4" fmla="*/ 5226 h 176147"/>
                <a:gd name="connsiteX5" fmla="*/ 739 w 630594"/>
                <a:gd name="connsiteY5" fmla="*/ 5089 h 176147"/>
                <a:gd name="connsiteX6" fmla="*/ 11761 w 630594"/>
                <a:gd name="connsiteY6" fmla="*/ 612 h 176147"/>
                <a:gd name="connsiteX7" fmla="*/ 12102 w 630594"/>
                <a:gd name="connsiteY7" fmla="*/ 772 h 176147"/>
                <a:gd name="connsiteX8" fmla="*/ 116297 w 630594"/>
                <a:gd name="connsiteY8" fmla="*/ 73492 h 176147"/>
                <a:gd name="connsiteX9" fmla="*/ 142658 w 630594"/>
                <a:gd name="connsiteY9" fmla="*/ 95649 h 176147"/>
                <a:gd name="connsiteX10" fmla="*/ 291281 w 630594"/>
                <a:gd name="connsiteY10" fmla="*/ 158143 h 176147"/>
                <a:gd name="connsiteX11" fmla="*/ 384340 w 630594"/>
                <a:gd name="connsiteY11" fmla="*/ 125646 h 176147"/>
                <a:gd name="connsiteX12" fmla="*/ 503079 w 630594"/>
                <a:gd name="connsiteY12" fmla="*/ 62584 h 176147"/>
                <a:gd name="connsiteX13" fmla="*/ 618864 w 630594"/>
                <a:gd name="connsiteY13" fmla="*/ 885 h 176147"/>
                <a:gd name="connsiteX14" fmla="*/ 630000 w 630594"/>
                <a:gd name="connsiteY14" fmla="*/ 5907 h 176147"/>
                <a:gd name="connsiteX15" fmla="*/ 626591 w 630594"/>
                <a:gd name="connsiteY15" fmla="*/ 16225 h 176147"/>
                <a:gd name="connsiteX16" fmla="*/ 511260 w 630594"/>
                <a:gd name="connsiteY16" fmla="*/ 77583 h 176147"/>
                <a:gd name="connsiteX17" fmla="*/ 391953 w 630594"/>
                <a:gd name="connsiteY17" fmla="*/ 140986 h 176147"/>
                <a:gd name="connsiteX18" fmla="*/ 292644 w 630594"/>
                <a:gd name="connsiteY18" fmla="*/ 175074 h 176147"/>
                <a:gd name="connsiteX19" fmla="*/ 281395 w 630594"/>
                <a:gd name="connsiteY19" fmla="*/ 176096 h 1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594" h="176147">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w="11362"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name="connsiteX0" fmla="*/ 125312 w 614778"/>
                <a:gd name="connsiteY0" fmla="*/ 566080 h 566131"/>
                <a:gd name="connsiteX1" fmla="*/ 123721 w 614778"/>
                <a:gd name="connsiteY1" fmla="*/ 566080 h 566131"/>
                <a:gd name="connsiteX2" fmla="*/ 116790 w 614778"/>
                <a:gd name="connsiteY2" fmla="*/ 556081 h 566131"/>
                <a:gd name="connsiteX3" fmla="*/ 254619 w 614778"/>
                <a:gd name="connsiteY3" fmla="*/ 433365 h 566131"/>
                <a:gd name="connsiteX4" fmla="*/ 363927 w 614778"/>
                <a:gd name="connsiteY4" fmla="*/ 420980 h 566131"/>
                <a:gd name="connsiteX5" fmla="*/ 439829 w 614778"/>
                <a:gd name="connsiteY5" fmla="*/ 414731 h 566131"/>
                <a:gd name="connsiteX6" fmla="*/ 586179 w 614778"/>
                <a:gd name="connsiteY6" fmla="*/ 327920 h 566131"/>
                <a:gd name="connsiteX7" fmla="*/ 497437 w 614778"/>
                <a:gd name="connsiteY7" fmla="*/ 126916 h 566131"/>
                <a:gd name="connsiteX8" fmla="*/ 271094 w 614778"/>
                <a:gd name="connsiteY8" fmla="*/ 85329 h 566131"/>
                <a:gd name="connsiteX9" fmla="*/ 250869 w 614778"/>
                <a:gd name="connsiteY9" fmla="*/ 84534 h 566131"/>
                <a:gd name="connsiteX10" fmla="*/ 3278 w 614778"/>
                <a:gd name="connsiteY10" fmla="*/ 15222 h 566131"/>
                <a:gd name="connsiteX11" fmla="*/ 1733 w 614778"/>
                <a:gd name="connsiteY11" fmla="*/ 3268 h 566131"/>
                <a:gd name="connsiteX12" fmla="*/ 13686 w 614778"/>
                <a:gd name="connsiteY12" fmla="*/ 1723 h 566131"/>
                <a:gd name="connsiteX13" fmla="*/ 14072 w 614778"/>
                <a:gd name="connsiteY13" fmla="*/ 2041 h 566131"/>
                <a:gd name="connsiteX14" fmla="*/ 251551 w 614778"/>
                <a:gd name="connsiteY14" fmla="*/ 67376 h 566131"/>
                <a:gd name="connsiteX15" fmla="*/ 271776 w 614778"/>
                <a:gd name="connsiteY15" fmla="*/ 68171 h 566131"/>
                <a:gd name="connsiteX16" fmla="*/ 505391 w 614778"/>
                <a:gd name="connsiteY16" fmla="*/ 111804 h 566131"/>
                <a:gd name="connsiteX17" fmla="*/ 601632 w 614778"/>
                <a:gd name="connsiteY17" fmla="*/ 335420 h 566131"/>
                <a:gd name="connsiteX18" fmla="*/ 442556 w 614778"/>
                <a:gd name="connsiteY18" fmla="*/ 431661 h 566131"/>
                <a:gd name="connsiteX19" fmla="*/ 365177 w 614778"/>
                <a:gd name="connsiteY19" fmla="*/ 438024 h 566131"/>
                <a:gd name="connsiteX20" fmla="*/ 258936 w 614778"/>
                <a:gd name="connsiteY20" fmla="*/ 449955 h 566131"/>
                <a:gd name="connsiteX21" fmla="*/ 133948 w 614778"/>
                <a:gd name="connsiteY21" fmla="*/ 559149 h 566131"/>
                <a:gd name="connsiteX22" fmla="*/ 125312 w 614778"/>
                <a:gd name="connsiteY22" fmla="*/ 566080 h 5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4778" h="566131">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w="11362"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name="connsiteX0" fmla="*/ 50018 w 241831"/>
                <a:gd name="connsiteY0" fmla="*/ 449460 h 449511"/>
                <a:gd name="connsiteX1" fmla="*/ 41610 w 241831"/>
                <a:gd name="connsiteY1" fmla="*/ 441734 h 449511"/>
                <a:gd name="connsiteX2" fmla="*/ 70129 w 241831"/>
                <a:gd name="connsiteY2" fmla="*/ 333789 h 449511"/>
                <a:gd name="connsiteX3" fmla="*/ 110353 w 241831"/>
                <a:gd name="connsiteY3" fmla="*/ 291065 h 449511"/>
                <a:gd name="connsiteX4" fmla="*/ 134442 w 241831"/>
                <a:gd name="connsiteY4" fmla="*/ 270613 h 449511"/>
                <a:gd name="connsiteX5" fmla="*/ 205799 w 241831"/>
                <a:gd name="connsiteY5" fmla="*/ 198006 h 449511"/>
                <a:gd name="connsiteX6" fmla="*/ 205004 w 241831"/>
                <a:gd name="connsiteY6" fmla="*/ 82562 h 449511"/>
                <a:gd name="connsiteX7" fmla="*/ 110126 w 241831"/>
                <a:gd name="connsiteY7" fmla="*/ 53246 h 449511"/>
                <a:gd name="connsiteX8" fmla="*/ 1840 w 241831"/>
                <a:gd name="connsiteY8" fmla="*/ 13818 h 449511"/>
                <a:gd name="connsiteX9" fmla="*/ 3147 w 241831"/>
                <a:gd name="connsiteY9" fmla="*/ 1831 h 449511"/>
                <a:gd name="connsiteX10" fmla="*/ 15134 w 241831"/>
                <a:gd name="connsiteY10" fmla="*/ 3137 h 449511"/>
                <a:gd name="connsiteX11" fmla="*/ 111603 w 241831"/>
                <a:gd name="connsiteY11" fmla="*/ 36089 h 449511"/>
                <a:gd name="connsiteX12" fmla="*/ 217275 w 241831"/>
                <a:gd name="connsiteY12" fmla="*/ 70176 h 449511"/>
                <a:gd name="connsiteX13" fmla="*/ 220230 w 241831"/>
                <a:gd name="connsiteY13" fmla="*/ 206528 h 449511"/>
                <a:gd name="connsiteX14" fmla="*/ 145350 w 241831"/>
                <a:gd name="connsiteY14" fmla="*/ 283112 h 449511"/>
                <a:gd name="connsiteX15" fmla="*/ 121602 w 241831"/>
                <a:gd name="connsiteY15" fmla="*/ 303223 h 449511"/>
                <a:gd name="connsiteX16" fmla="*/ 84106 w 241831"/>
                <a:gd name="connsiteY16" fmla="*/ 342993 h 449511"/>
                <a:gd name="connsiteX17" fmla="*/ 58540 w 241831"/>
                <a:gd name="connsiteY17" fmla="*/ 439461 h 449511"/>
                <a:gd name="connsiteX18" fmla="*/ 50927 w 241831"/>
                <a:gd name="connsiteY18" fmla="*/ 448778 h 44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831" h="44951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w="11362"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name="connsiteX0" fmla="*/ 8409 w 97296"/>
                <a:gd name="connsiteY0" fmla="*/ 286338 h 286395"/>
                <a:gd name="connsiteX1" fmla="*/ 3978 w 97296"/>
                <a:gd name="connsiteY1" fmla="*/ 285202 h 286395"/>
                <a:gd name="connsiteX2" fmla="*/ 1024 w 97296"/>
                <a:gd name="connsiteY2" fmla="*/ 273840 h 286395"/>
                <a:gd name="connsiteX3" fmla="*/ 28976 w 97296"/>
                <a:gd name="connsiteY3" fmla="*/ 231116 h 286395"/>
                <a:gd name="connsiteX4" fmla="*/ 74426 w 97296"/>
                <a:gd name="connsiteY4" fmla="*/ 153055 h 286395"/>
                <a:gd name="connsiteX5" fmla="*/ 37839 w 97296"/>
                <a:gd name="connsiteY5" fmla="*/ 15227 h 286395"/>
                <a:gd name="connsiteX6" fmla="*/ 36475 w 97296"/>
                <a:gd name="connsiteY6" fmla="*/ 3182 h 286395"/>
                <a:gd name="connsiteX7" fmla="*/ 48519 w 97296"/>
                <a:gd name="connsiteY7" fmla="*/ 1819 h 286395"/>
                <a:gd name="connsiteX8" fmla="*/ 90334 w 97296"/>
                <a:gd name="connsiteY8" fmla="*/ 159305 h 286395"/>
                <a:gd name="connsiteX9" fmla="*/ 43179 w 97296"/>
                <a:gd name="connsiteY9" fmla="*/ 240888 h 286395"/>
                <a:gd name="connsiteX10" fmla="*/ 15795 w 97296"/>
                <a:gd name="connsiteY10" fmla="*/ 282589 h 286395"/>
                <a:gd name="connsiteX11" fmla="*/ 8409 w 97296"/>
                <a:gd name="connsiteY11" fmla="*/ 286338 h 28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96" h="286395">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w="11362"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name="connsiteX0" fmla="*/ 21093 w 397893"/>
                <a:gd name="connsiteY0" fmla="*/ 277239 h 277311"/>
                <a:gd name="connsiteX1" fmla="*/ 4504 w 397893"/>
                <a:gd name="connsiteY1" fmla="*/ 271671 h 277311"/>
                <a:gd name="connsiteX2" fmla="*/ -41 w 397893"/>
                <a:gd name="connsiteY2" fmla="*/ 261218 h 277311"/>
                <a:gd name="connsiteX3" fmla="*/ 6890 w 397893"/>
                <a:gd name="connsiteY3" fmla="*/ 247583 h 277311"/>
                <a:gd name="connsiteX4" fmla="*/ 64839 w 397893"/>
                <a:gd name="connsiteY4" fmla="*/ 192474 h 277311"/>
                <a:gd name="connsiteX5" fmla="*/ 123925 w 397893"/>
                <a:gd name="connsiteY5" fmla="*/ 136343 h 277311"/>
                <a:gd name="connsiteX6" fmla="*/ 350268 w 397893"/>
                <a:gd name="connsiteY6" fmla="*/ -8 h 277311"/>
                <a:gd name="connsiteX7" fmla="*/ 359699 w 397893"/>
                <a:gd name="connsiteY7" fmla="*/ 7605 h 277311"/>
                <a:gd name="connsiteX8" fmla="*/ 352199 w 397893"/>
                <a:gd name="connsiteY8" fmla="*/ 17036 h 277311"/>
                <a:gd name="connsiteX9" fmla="*/ 135742 w 397893"/>
                <a:gd name="connsiteY9" fmla="*/ 148955 h 277311"/>
                <a:gd name="connsiteX10" fmla="*/ 76657 w 397893"/>
                <a:gd name="connsiteY10" fmla="*/ 205087 h 277311"/>
                <a:gd name="connsiteX11" fmla="*/ 18821 w 397893"/>
                <a:gd name="connsiteY11" fmla="*/ 259968 h 277311"/>
                <a:gd name="connsiteX12" fmla="*/ 18821 w 397893"/>
                <a:gd name="connsiteY12" fmla="*/ 259968 h 277311"/>
                <a:gd name="connsiteX13" fmla="*/ 22002 w 397893"/>
                <a:gd name="connsiteY13" fmla="*/ 259968 h 277311"/>
                <a:gd name="connsiteX14" fmla="*/ 142219 w 397893"/>
                <a:gd name="connsiteY14" fmla="*/ 215540 h 277311"/>
                <a:gd name="connsiteX15" fmla="*/ 159376 w 397893"/>
                <a:gd name="connsiteY15" fmla="*/ 205541 h 277311"/>
                <a:gd name="connsiteX16" fmla="*/ 263117 w 397893"/>
                <a:gd name="connsiteY16" fmla="*/ 155546 h 277311"/>
                <a:gd name="connsiteX17" fmla="*/ 394468 w 397893"/>
                <a:gd name="connsiteY17" fmla="*/ 173044 h 277311"/>
                <a:gd name="connsiteX18" fmla="*/ 396116 w 397893"/>
                <a:gd name="connsiteY18" fmla="*/ 185032 h 277311"/>
                <a:gd name="connsiteX19" fmla="*/ 384128 w 397893"/>
                <a:gd name="connsiteY19" fmla="*/ 186679 h 277311"/>
                <a:gd name="connsiteX20" fmla="*/ 267775 w 397893"/>
                <a:gd name="connsiteY20" fmla="*/ 172022 h 277311"/>
                <a:gd name="connsiteX21" fmla="*/ 168012 w 397893"/>
                <a:gd name="connsiteY21" fmla="*/ 220199 h 277311"/>
                <a:gd name="connsiteX22" fmla="*/ 150854 w 397893"/>
                <a:gd name="connsiteY22" fmla="*/ 230312 h 277311"/>
                <a:gd name="connsiteX23" fmla="*/ 22911 w 397893"/>
                <a:gd name="connsiteY23" fmla="*/ 277012 h 2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7893" h="277311">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w="11362"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name="connsiteX0" fmla="*/ 1362494 w 1824487"/>
                <a:gd name="connsiteY0" fmla="*/ -51 h 1011725"/>
                <a:gd name="connsiteX1" fmla="*/ 1550659 w 1824487"/>
                <a:gd name="connsiteY1" fmla="*/ -51 h 1011725"/>
                <a:gd name="connsiteX2" fmla="*/ 1689851 w 1824487"/>
                <a:gd name="connsiteY2" fmla="*/ 118006 h 1011725"/>
                <a:gd name="connsiteX3" fmla="*/ 1823134 w 1824487"/>
                <a:gd name="connsiteY3" fmla="*/ 903616 h 1011725"/>
                <a:gd name="connsiteX4" fmla="*/ 1747277 w 1824487"/>
                <a:gd name="connsiteY4" fmla="*/ 1010379 h 1011725"/>
                <a:gd name="connsiteX5" fmla="*/ 1732233 w 1824487"/>
                <a:gd name="connsiteY5" fmla="*/ 1011675 h 1011725"/>
                <a:gd name="connsiteX6" fmla="*/ 92156 w 1824487"/>
                <a:gd name="connsiteY6" fmla="*/ 1011675 h 1011725"/>
                <a:gd name="connsiteX7" fmla="*/ -40 w 1824487"/>
                <a:gd name="connsiteY7" fmla="*/ 918660 h 1011725"/>
                <a:gd name="connsiteX8" fmla="*/ 1255 w 1824487"/>
                <a:gd name="connsiteY8" fmla="*/ 903616 h 1011725"/>
                <a:gd name="connsiteX9" fmla="*/ 134197 w 1824487"/>
                <a:gd name="connsiteY9" fmla="*/ 118006 h 1011725"/>
                <a:gd name="connsiteX10" fmla="*/ 273389 w 1824487"/>
                <a:gd name="connsiteY10" fmla="*/ 403 h 1011725"/>
                <a:gd name="connsiteX11" fmla="*/ 1362494 w 1824487"/>
                <a:gd name="connsiteY11" fmla="*/ 403 h 10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7" h="1011725">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w="11362"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name="connsiteX0" fmla="*/ 1744413 w 1853920"/>
                <a:gd name="connsiteY0" fmla="*/ 1043149 h 1043200"/>
                <a:gd name="connsiteX1" fmla="*/ 109335 w 1853920"/>
                <a:gd name="connsiteY1" fmla="*/ 1043149 h 1043200"/>
                <a:gd name="connsiteX2" fmla="*/ -41 w 1853920"/>
                <a:gd name="connsiteY2" fmla="*/ 933682 h 1043200"/>
                <a:gd name="connsiteX3" fmla="*/ 1504 w 1853920"/>
                <a:gd name="connsiteY3" fmla="*/ 915434 h 1043200"/>
                <a:gd name="connsiteX4" fmla="*/ 134446 w 1853920"/>
                <a:gd name="connsiteY4" fmla="*/ 131415 h 1043200"/>
                <a:gd name="connsiteX5" fmla="*/ 290114 w 1853920"/>
                <a:gd name="connsiteY5" fmla="*/ -51 h 1043200"/>
                <a:gd name="connsiteX6" fmla="*/ 1254685 w 1853920"/>
                <a:gd name="connsiteY6" fmla="*/ -51 h 1043200"/>
                <a:gd name="connsiteX7" fmla="*/ 1269752 w 1853920"/>
                <a:gd name="connsiteY7" fmla="*/ 18959 h 1043200"/>
                <a:gd name="connsiteX8" fmla="*/ 1254685 w 1853920"/>
                <a:gd name="connsiteY8" fmla="*/ 34037 h 1043200"/>
                <a:gd name="connsiteX9" fmla="*/ 289546 w 1853920"/>
                <a:gd name="connsiteY9" fmla="*/ 34037 h 1043200"/>
                <a:gd name="connsiteX10" fmla="*/ 167625 w 1853920"/>
                <a:gd name="connsiteY10" fmla="*/ 136982 h 1043200"/>
                <a:gd name="connsiteX11" fmla="*/ 34683 w 1853920"/>
                <a:gd name="connsiteY11" fmla="*/ 921002 h 1043200"/>
                <a:gd name="connsiteX12" fmla="*/ 95961 w 1853920"/>
                <a:gd name="connsiteY12" fmla="*/ 1007960 h 1043200"/>
                <a:gd name="connsiteX13" fmla="*/ 109335 w 1853920"/>
                <a:gd name="connsiteY13" fmla="*/ 1009062 h 1043200"/>
                <a:gd name="connsiteX14" fmla="*/ 1745549 w 1853920"/>
                <a:gd name="connsiteY14" fmla="*/ 1009062 h 1043200"/>
                <a:gd name="connsiteX15" fmla="*/ 1820702 w 1853920"/>
                <a:gd name="connsiteY15" fmla="*/ 934000 h 1043200"/>
                <a:gd name="connsiteX16" fmla="*/ 1819633 w 1853920"/>
                <a:gd name="connsiteY16" fmla="*/ 921342 h 1043200"/>
                <a:gd name="connsiteX17" fmla="*/ 1686691 w 1853920"/>
                <a:gd name="connsiteY17" fmla="*/ 137323 h 1043200"/>
                <a:gd name="connsiteX18" fmla="*/ 1563748 w 1853920"/>
                <a:gd name="connsiteY18" fmla="*/ 34492 h 1043200"/>
                <a:gd name="connsiteX19" fmla="*/ 1375924 w 1853920"/>
                <a:gd name="connsiteY19" fmla="*/ 34492 h 1043200"/>
                <a:gd name="connsiteX20" fmla="*/ 1356914 w 1853920"/>
                <a:gd name="connsiteY20" fmla="*/ 19413 h 1043200"/>
                <a:gd name="connsiteX21" fmla="*/ 1371981 w 1853920"/>
                <a:gd name="connsiteY21" fmla="*/ 404 h 1043200"/>
                <a:gd name="connsiteX22" fmla="*/ 1375924 w 1853920"/>
                <a:gd name="connsiteY22" fmla="*/ 404 h 1043200"/>
                <a:gd name="connsiteX23" fmla="*/ 1563748 w 1853920"/>
                <a:gd name="connsiteY23" fmla="*/ 404 h 1043200"/>
                <a:gd name="connsiteX24" fmla="*/ 1719415 w 1853920"/>
                <a:gd name="connsiteY24" fmla="*/ 131869 h 1043200"/>
                <a:gd name="connsiteX25" fmla="*/ 1852358 w 1853920"/>
                <a:gd name="connsiteY25" fmla="*/ 915888 h 1043200"/>
                <a:gd name="connsiteX26" fmla="*/ 1762741 w 1853920"/>
                <a:gd name="connsiteY26" fmla="*/ 1041650 h 1043200"/>
                <a:gd name="connsiteX27" fmla="*/ 1744413 w 1853920"/>
                <a:gd name="connsiteY27" fmla="*/ 1043149 h 10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20" h="104320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w="11362"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name="connsiteX0" fmla="*/ 164679 w 173388"/>
                <a:gd name="connsiteY0" fmla="*/ 154052 h 154331"/>
                <a:gd name="connsiteX1" fmla="*/ 159112 w 173388"/>
                <a:gd name="connsiteY1" fmla="*/ 151893 h 154331"/>
                <a:gd name="connsiteX2" fmla="*/ 2876 w 173388"/>
                <a:gd name="connsiteY2" fmla="*/ 14860 h 154331"/>
                <a:gd name="connsiteX3" fmla="*/ 2058 w 173388"/>
                <a:gd name="connsiteY3" fmla="*/ 2838 h 154331"/>
                <a:gd name="connsiteX4" fmla="*/ 2081 w 173388"/>
                <a:gd name="connsiteY4" fmla="*/ 2816 h 154331"/>
                <a:gd name="connsiteX5" fmla="*/ 14125 w 173388"/>
                <a:gd name="connsiteY5" fmla="*/ 2020 h 154331"/>
                <a:gd name="connsiteX6" fmla="*/ 170361 w 173388"/>
                <a:gd name="connsiteY6" fmla="*/ 139281 h 154331"/>
                <a:gd name="connsiteX7" fmla="*/ 171304 w 173388"/>
                <a:gd name="connsiteY7" fmla="*/ 151291 h 154331"/>
                <a:gd name="connsiteX8" fmla="*/ 164679 w 173388"/>
                <a:gd name="connsiteY8" fmla="*/ 154279 h 15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388" h="154331">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w="11362"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name="connsiteX0" fmla="*/ 7928 w 412700"/>
                <a:gd name="connsiteY0" fmla="*/ 43576 h 43627"/>
                <a:gd name="connsiteX1" fmla="*/ -14 w 412700"/>
                <a:gd name="connsiteY1" fmla="*/ 34304 h 43627"/>
                <a:gd name="connsiteX2" fmla="*/ 7360 w 412700"/>
                <a:gd name="connsiteY2" fmla="*/ 26419 h 43627"/>
                <a:gd name="connsiteX3" fmla="*/ 402665 w 412700"/>
                <a:gd name="connsiteY3" fmla="*/ 58 h 43627"/>
                <a:gd name="connsiteX4" fmla="*/ 412550 w 412700"/>
                <a:gd name="connsiteY4" fmla="*/ 7227 h 43627"/>
                <a:gd name="connsiteX5" fmla="*/ 405380 w 412700"/>
                <a:gd name="connsiteY5" fmla="*/ 17113 h 43627"/>
                <a:gd name="connsiteX6" fmla="*/ 403687 w 412700"/>
                <a:gd name="connsiteY6" fmla="*/ 17215 h 43627"/>
                <a:gd name="connsiteX7" fmla="*/ 8496 w 412700"/>
                <a:gd name="connsiteY7" fmla="*/ 43463 h 4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700" h="43627">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w="11362"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name="connsiteX0" fmla="*/ 331223 w 339872"/>
                <a:gd name="connsiteY0" fmla="*/ 236167 h 236239"/>
                <a:gd name="connsiteX1" fmla="*/ 326338 w 339872"/>
                <a:gd name="connsiteY1" fmla="*/ 234690 h 236239"/>
                <a:gd name="connsiteX2" fmla="*/ 3526 w 339872"/>
                <a:gd name="connsiteY2" fmla="*/ 15051 h 236239"/>
                <a:gd name="connsiteX3" fmla="*/ 1254 w 339872"/>
                <a:gd name="connsiteY3" fmla="*/ 3689 h 236239"/>
                <a:gd name="connsiteX4" fmla="*/ 13184 w 339872"/>
                <a:gd name="connsiteY4" fmla="*/ 1416 h 236239"/>
                <a:gd name="connsiteX5" fmla="*/ 336337 w 339872"/>
                <a:gd name="connsiteY5" fmla="*/ 221396 h 236239"/>
                <a:gd name="connsiteX6" fmla="*/ 338609 w 339872"/>
                <a:gd name="connsiteY6" fmla="*/ 232759 h 236239"/>
                <a:gd name="connsiteX7" fmla="*/ 331223 w 339872"/>
                <a:gd name="connsiteY7" fmla="*/ 236167 h 2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872" h="236239">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w="11362"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name="connsiteX0" fmla="*/ 291715 w 300255"/>
                <a:gd name="connsiteY0" fmla="*/ 163000 h 163053"/>
                <a:gd name="connsiteX1" fmla="*/ 287738 w 300255"/>
                <a:gd name="connsiteY1" fmla="*/ 162091 h 163053"/>
                <a:gd name="connsiteX2" fmla="*/ 272512 w 300255"/>
                <a:gd name="connsiteY2" fmla="*/ 154251 h 163053"/>
                <a:gd name="connsiteX3" fmla="*/ 268819 w 300255"/>
                <a:gd name="connsiteY3" fmla="*/ 142718 h 163053"/>
                <a:gd name="connsiteX4" fmla="*/ 280352 w 300255"/>
                <a:gd name="connsiteY4" fmla="*/ 139025 h 163053"/>
                <a:gd name="connsiteX5" fmla="*/ 295578 w 300255"/>
                <a:gd name="connsiteY5" fmla="*/ 146865 h 163053"/>
                <a:gd name="connsiteX6" fmla="*/ 299328 w 300255"/>
                <a:gd name="connsiteY6" fmla="*/ 158228 h 163053"/>
                <a:gd name="connsiteX7" fmla="*/ 291715 w 300255"/>
                <a:gd name="connsiteY7" fmla="*/ 163000 h 163053"/>
                <a:gd name="connsiteX8" fmla="*/ 246264 w 300255"/>
                <a:gd name="connsiteY8" fmla="*/ 139593 h 163053"/>
                <a:gd name="connsiteX9" fmla="*/ 242401 w 300255"/>
                <a:gd name="connsiteY9" fmla="*/ 138571 h 163053"/>
                <a:gd name="connsiteX10" fmla="*/ 226494 w 300255"/>
                <a:gd name="connsiteY10" fmla="*/ 130731 h 163053"/>
                <a:gd name="connsiteX11" fmla="*/ 222744 w 300255"/>
                <a:gd name="connsiteY11" fmla="*/ 119368 h 163053"/>
                <a:gd name="connsiteX12" fmla="*/ 234107 w 300255"/>
                <a:gd name="connsiteY12" fmla="*/ 115732 h 163053"/>
                <a:gd name="connsiteX13" fmla="*/ 249333 w 300255"/>
                <a:gd name="connsiteY13" fmla="*/ 123458 h 163053"/>
                <a:gd name="connsiteX14" fmla="*/ 253082 w 300255"/>
                <a:gd name="connsiteY14" fmla="*/ 134821 h 163053"/>
                <a:gd name="connsiteX15" fmla="*/ 246037 w 300255"/>
                <a:gd name="connsiteY15" fmla="*/ 139593 h 163053"/>
                <a:gd name="connsiteX16" fmla="*/ 200814 w 300255"/>
                <a:gd name="connsiteY16" fmla="*/ 116073 h 163053"/>
                <a:gd name="connsiteX17" fmla="*/ 196951 w 300255"/>
                <a:gd name="connsiteY17" fmla="*/ 115164 h 163053"/>
                <a:gd name="connsiteX18" fmla="*/ 181725 w 300255"/>
                <a:gd name="connsiteY18" fmla="*/ 107324 h 163053"/>
                <a:gd name="connsiteX19" fmla="*/ 177975 w 300255"/>
                <a:gd name="connsiteY19" fmla="*/ 95961 h 163053"/>
                <a:gd name="connsiteX20" fmla="*/ 189338 w 300255"/>
                <a:gd name="connsiteY20" fmla="*/ 92211 h 163053"/>
                <a:gd name="connsiteX21" fmla="*/ 204564 w 300255"/>
                <a:gd name="connsiteY21" fmla="*/ 100052 h 163053"/>
                <a:gd name="connsiteX22" fmla="*/ 208348 w 300255"/>
                <a:gd name="connsiteY22" fmla="*/ 111494 h 163053"/>
                <a:gd name="connsiteX23" fmla="*/ 200587 w 300255"/>
                <a:gd name="connsiteY23" fmla="*/ 116186 h 163053"/>
                <a:gd name="connsiteX24" fmla="*/ 155364 w 300255"/>
                <a:gd name="connsiteY24" fmla="*/ 92666 h 163053"/>
                <a:gd name="connsiteX25" fmla="*/ 151500 w 300255"/>
                <a:gd name="connsiteY25" fmla="*/ 91643 h 163053"/>
                <a:gd name="connsiteX26" fmla="*/ 136275 w 300255"/>
                <a:gd name="connsiteY26" fmla="*/ 83803 h 163053"/>
                <a:gd name="connsiteX27" fmla="*/ 132525 w 300255"/>
                <a:gd name="connsiteY27" fmla="*/ 72440 h 163053"/>
                <a:gd name="connsiteX28" fmla="*/ 143888 w 300255"/>
                <a:gd name="connsiteY28" fmla="*/ 68691 h 163053"/>
                <a:gd name="connsiteX29" fmla="*/ 159113 w 300255"/>
                <a:gd name="connsiteY29" fmla="*/ 76531 h 163053"/>
                <a:gd name="connsiteX30" fmla="*/ 162750 w 300255"/>
                <a:gd name="connsiteY30" fmla="*/ 87893 h 163053"/>
                <a:gd name="connsiteX31" fmla="*/ 154682 w 300255"/>
                <a:gd name="connsiteY31" fmla="*/ 92666 h 163053"/>
                <a:gd name="connsiteX32" fmla="*/ 109913 w 300255"/>
                <a:gd name="connsiteY32" fmla="*/ 69145 h 163053"/>
                <a:gd name="connsiteX33" fmla="*/ 105937 w 300255"/>
                <a:gd name="connsiteY33" fmla="*/ 68236 h 163053"/>
                <a:gd name="connsiteX34" fmla="*/ 90710 w 300255"/>
                <a:gd name="connsiteY34" fmla="*/ 60396 h 163053"/>
                <a:gd name="connsiteX35" fmla="*/ 87018 w 300255"/>
                <a:gd name="connsiteY35" fmla="*/ 48863 h 163053"/>
                <a:gd name="connsiteX36" fmla="*/ 98551 w 300255"/>
                <a:gd name="connsiteY36" fmla="*/ 45170 h 163053"/>
                <a:gd name="connsiteX37" fmla="*/ 113776 w 300255"/>
                <a:gd name="connsiteY37" fmla="*/ 53010 h 163053"/>
                <a:gd name="connsiteX38" fmla="*/ 117526 w 300255"/>
                <a:gd name="connsiteY38" fmla="*/ 64373 h 163053"/>
                <a:gd name="connsiteX39" fmla="*/ 109118 w 300255"/>
                <a:gd name="connsiteY39" fmla="*/ 69145 h 163053"/>
                <a:gd name="connsiteX40" fmla="*/ 64463 w 300255"/>
                <a:gd name="connsiteY40" fmla="*/ 45625 h 163053"/>
                <a:gd name="connsiteX41" fmla="*/ 60486 w 300255"/>
                <a:gd name="connsiteY41" fmla="*/ 44716 h 163053"/>
                <a:gd name="connsiteX42" fmla="*/ 45260 w 300255"/>
                <a:gd name="connsiteY42" fmla="*/ 36876 h 163053"/>
                <a:gd name="connsiteX43" fmla="*/ 41567 w 300255"/>
                <a:gd name="connsiteY43" fmla="*/ 25342 h 163053"/>
                <a:gd name="connsiteX44" fmla="*/ 53100 w 300255"/>
                <a:gd name="connsiteY44" fmla="*/ 21650 h 163053"/>
                <a:gd name="connsiteX45" fmla="*/ 68326 w 300255"/>
                <a:gd name="connsiteY45" fmla="*/ 29490 h 163053"/>
                <a:gd name="connsiteX46" fmla="*/ 72110 w 300255"/>
                <a:gd name="connsiteY46" fmla="*/ 40932 h 163053"/>
                <a:gd name="connsiteX47" fmla="*/ 64463 w 300255"/>
                <a:gd name="connsiteY47" fmla="*/ 45625 h 163053"/>
                <a:gd name="connsiteX48" fmla="*/ 19012 w 300255"/>
                <a:gd name="connsiteY48" fmla="*/ 22218 h 163053"/>
                <a:gd name="connsiteX49" fmla="*/ 15149 w 300255"/>
                <a:gd name="connsiteY49" fmla="*/ 21309 h 163053"/>
                <a:gd name="connsiteX50" fmla="*/ 4468 w 300255"/>
                <a:gd name="connsiteY50" fmla="*/ 15855 h 163053"/>
                <a:gd name="connsiteX51" fmla="*/ 833 w 300255"/>
                <a:gd name="connsiteY51" fmla="*/ 4492 h 163053"/>
                <a:gd name="connsiteX52" fmla="*/ 12195 w 300255"/>
                <a:gd name="connsiteY52" fmla="*/ 856 h 163053"/>
                <a:gd name="connsiteX53" fmla="*/ 22762 w 300255"/>
                <a:gd name="connsiteY53" fmla="*/ 6310 h 163053"/>
                <a:gd name="connsiteX54" fmla="*/ 26546 w 300255"/>
                <a:gd name="connsiteY54" fmla="*/ 17752 h 163053"/>
                <a:gd name="connsiteX55" fmla="*/ 18899 w 300255"/>
                <a:gd name="connsiteY55" fmla="*/ 22445 h 16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0255" h="163053">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w="11362"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name="connsiteX0" fmla="*/ 8555 w 95702"/>
                <a:gd name="connsiteY0" fmla="*/ 305474 h 305525"/>
                <a:gd name="connsiteX1" fmla="*/ 6282 w 95702"/>
                <a:gd name="connsiteY1" fmla="*/ 305474 h 305525"/>
                <a:gd name="connsiteX2" fmla="*/ 260 w 95702"/>
                <a:gd name="connsiteY2" fmla="*/ 294907 h 305525"/>
                <a:gd name="connsiteX3" fmla="*/ 78889 w 95702"/>
                <a:gd name="connsiteY3" fmla="*/ 6297 h 305525"/>
                <a:gd name="connsiteX4" fmla="*/ 89104 w 95702"/>
                <a:gd name="connsiteY4" fmla="*/ 207 h 305525"/>
                <a:gd name="connsiteX5" fmla="*/ 89343 w 95702"/>
                <a:gd name="connsiteY5" fmla="*/ 275 h 305525"/>
                <a:gd name="connsiteX6" fmla="*/ 95365 w 95702"/>
                <a:gd name="connsiteY6" fmla="*/ 10717 h 305525"/>
                <a:gd name="connsiteX7" fmla="*/ 95365 w 95702"/>
                <a:gd name="connsiteY7" fmla="*/ 10729 h 305525"/>
                <a:gd name="connsiteX8" fmla="*/ 16849 w 95702"/>
                <a:gd name="connsiteY8" fmla="*/ 299452 h 305525"/>
                <a:gd name="connsiteX9" fmla="*/ 8555 w 95702"/>
                <a:gd name="connsiteY9" fmla="*/ 305474 h 3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02" h="305525">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w="11362"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445 h 84992"/>
                <a:gd name="connsiteX5" fmla="*/ 42569 w 84992"/>
                <a:gd name="connsiteY5" fmla="*/ 84941 h 84992"/>
                <a:gd name="connsiteX6" fmla="*/ 42569 w 84992"/>
                <a:gd name="connsiteY6" fmla="*/ 16766 h 84992"/>
                <a:gd name="connsiteX7" fmla="*/ 17116 w 84992"/>
                <a:gd name="connsiteY7" fmla="*/ 41991 h 84992"/>
                <a:gd name="connsiteX8" fmla="*/ 42341 w 84992"/>
                <a:gd name="connsiteY8" fmla="*/ 67443 h 84992"/>
                <a:gd name="connsiteX9" fmla="*/ 67794 w 84992"/>
                <a:gd name="connsiteY9" fmla="*/ 42218 h 84992"/>
                <a:gd name="connsiteX10" fmla="*/ 67794 w 84992"/>
                <a:gd name="connsiteY10" fmla="*/ 41991 h 84992"/>
                <a:gd name="connsiteX11" fmla="*/ 42569 w 84992"/>
                <a:gd name="connsiteY11" fmla="*/ 17561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92" h="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w="11362"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w="11362"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name="connsiteX0" fmla="*/ 42455 w 84992"/>
                <a:gd name="connsiteY0" fmla="*/ 84941 h 84992"/>
                <a:gd name="connsiteX1" fmla="*/ -41 w 84992"/>
                <a:gd name="connsiteY1" fmla="*/ 42445 h 84992"/>
                <a:gd name="connsiteX2" fmla="*/ 42455 w 84992"/>
                <a:gd name="connsiteY2" fmla="*/ -51 h 84992"/>
                <a:gd name="connsiteX3" fmla="*/ 84951 w 84992"/>
                <a:gd name="connsiteY3" fmla="*/ 42445 h 84992"/>
                <a:gd name="connsiteX4" fmla="*/ 42455 w 84992"/>
                <a:gd name="connsiteY4" fmla="*/ 84941 h 84992"/>
                <a:gd name="connsiteX5" fmla="*/ 42455 w 84992"/>
                <a:gd name="connsiteY5" fmla="*/ 16766 h 84992"/>
                <a:gd name="connsiteX6" fmla="*/ 17116 w 84992"/>
                <a:gd name="connsiteY6" fmla="*/ 42104 h 84992"/>
                <a:gd name="connsiteX7" fmla="*/ 42455 w 84992"/>
                <a:gd name="connsiteY7" fmla="*/ 67443 h 84992"/>
                <a:gd name="connsiteX8" fmla="*/ 67793 w 84992"/>
                <a:gd name="connsiteY8" fmla="*/ 42104 h 84992"/>
                <a:gd name="connsiteX9" fmla="*/ 67793 w 84992"/>
                <a:gd name="connsiteY9" fmla="*/ 41991 h 84992"/>
                <a:gd name="connsiteX10" fmla="*/ 42455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w="11362"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name="connsiteX0" fmla="*/ 42341 w 84764"/>
                <a:gd name="connsiteY0" fmla="*/ 84714 h 84764"/>
                <a:gd name="connsiteX1" fmla="*/ -41 w 84764"/>
                <a:gd name="connsiteY1" fmla="*/ 42331 h 84764"/>
                <a:gd name="connsiteX2" fmla="*/ 42341 w 84764"/>
                <a:gd name="connsiteY2" fmla="*/ -51 h 84764"/>
                <a:gd name="connsiteX3" fmla="*/ 84724 w 84764"/>
                <a:gd name="connsiteY3" fmla="*/ 42331 h 84764"/>
                <a:gd name="connsiteX4" fmla="*/ 42341 w 84764"/>
                <a:gd name="connsiteY4" fmla="*/ 84714 h 84764"/>
                <a:gd name="connsiteX5" fmla="*/ 42341 w 84764"/>
                <a:gd name="connsiteY5" fmla="*/ 16538 h 84764"/>
                <a:gd name="connsiteX6" fmla="*/ 17003 w 84764"/>
                <a:gd name="connsiteY6" fmla="*/ 41877 h 84764"/>
                <a:gd name="connsiteX7" fmla="*/ 42341 w 84764"/>
                <a:gd name="connsiteY7" fmla="*/ 67216 h 84764"/>
                <a:gd name="connsiteX8" fmla="*/ 67680 w 84764"/>
                <a:gd name="connsiteY8" fmla="*/ 41877 h 84764"/>
                <a:gd name="connsiteX9" fmla="*/ 42341 w 84764"/>
                <a:gd name="connsiteY9" fmla="*/ 16993 h 8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w="11362"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name="connsiteX0" fmla="*/ 42341 w 84765"/>
                <a:gd name="connsiteY0" fmla="*/ 84714 h 84765"/>
                <a:gd name="connsiteX1" fmla="*/ -41 w 84765"/>
                <a:gd name="connsiteY1" fmla="*/ 42332 h 84765"/>
                <a:gd name="connsiteX2" fmla="*/ 42341 w 84765"/>
                <a:gd name="connsiteY2" fmla="*/ -51 h 84765"/>
                <a:gd name="connsiteX3" fmla="*/ 84724 w 84765"/>
                <a:gd name="connsiteY3" fmla="*/ 42332 h 84765"/>
                <a:gd name="connsiteX4" fmla="*/ 42341 w 84765"/>
                <a:gd name="connsiteY4" fmla="*/ 84714 h 84765"/>
                <a:gd name="connsiteX5" fmla="*/ 42341 w 84765"/>
                <a:gd name="connsiteY5" fmla="*/ 16538 h 84765"/>
                <a:gd name="connsiteX6" fmla="*/ 16889 w 84765"/>
                <a:gd name="connsiteY6" fmla="*/ 41763 h 84765"/>
                <a:gd name="connsiteX7" fmla="*/ 42114 w 84765"/>
                <a:gd name="connsiteY7" fmla="*/ 67216 h 84765"/>
                <a:gd name="connsiteX8" fmla="*/ 67566 w 84765"/>
                <a:gd name="connsiteY8" fmla="*/ 41991 h 84765"/>
                <a:gd name="connsiteX9" fmla="*/ 67566 w 84765"/>
                <a:gd name="connsiteY9" fmla="*/ 41877 h 84765"/>
                <a:gd name="connsiteX10" fmla="*/ 42341 w 84765"/>
                <a:gd name="connsiteY10" fmla="*/ 17447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765" h="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w="11362"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name="connsiteX0" fmla="*/ 8549 w 255639"/>
                <a:gd name="connsiteY0" fmla="*/ 153313 h 153364"/>
                <a:gd name="connsiteX1" fmla="*/ -41 w 255639"/>
                <a:gd name="connsiteY1" fmla="*/ 144860 h 153364"/>
                <a:gd name="connsiteX2" fmla="*/ 4231 w 255639"/>
                <a:gd name="connsiteY2" fmla="*/ 137406 h 153364"/>
                <a:gd name="connsiteX3" fmla="*/ 242846 w 255639"/>
                <a:gd name="connsiteY3" fmla="*/ 1055 h 153364"/>
                <a:gd name="connsiteX4" fmla="*/ 254493 w 255639"/>
                <a:gd name="connsiteY4" fmla="*/ 4293 h 153364"/>
                <a:gd name="connsiteX5" fmla="*/ 251254 w 255639"/>
                <a:gd name="connsiteY5" fmla="*/ 15940 h 153364"/>
                <a:gd name="connsiteX6" fmla="*/ 12640 w 255639"/>
                <a:gd name="connsiteY6" fmla="*/ 152291 h 153364"/>
                <a:gd name="connsiteX7" fmla="*/ 8549 w 255639"/>
                <a:gd name="connsiteY7" fmla="*/ 153313 h 15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39" h="153364">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w="11362"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name="connsiteX0" fmla="*/ 347694 w 356351"/>
                <a:gd name="connsiteY0" fmla="*/ 79988 h 80038"/>
                <a:gd name="connsiteX1" fmla="*/ 346104 w 356351"/>
                <a:gd name="connsiteY1" fmla="*/ 79988 h 80038"/>
                <a:gd name="connsiteX2" fmla="*/ 6930 w 356351"/>
                <a:gd name="connsiteY2" fmla="*/ 16925 h 80038"/>
                <a:gd name="connsiteX3" fmla="*/ 101 w 356351"/>
                <a:gd name="connsiteY3" fmla="*/ 6994 h 80038"/>
                <a:gd name="connsiteX4" fmla="*/ 113 w 356351"/>
                <a:gd name="connsiteY4" fmla="*/ 6926 h 80038"/>
                <a:gd name="connsiteX5" fmla="*/ 9839 w 356351"/>
                <a:gd name="connsiteY5" fmla="*/ 74 h 80038"/>
                <a:gd name="connsiteX6" fmla="*/ 9998 w 356351"/>
                <a:gd name="connsiteY6" fmla="*/ 109 h 80038"/>
                <a:gd name="connsiteX7" fmla="*/ 349172 w 356351"/>
                <a:gd name="connsiteY7" fmla="*/ 62716 h 80038"/>
                <a:gd name="connsiteX8" fmla="*/ 356194 w 356351"/>
                <a:gd name="connsiteY8" fmla="*/ 72511 h 80038"/>
                <a:gd name="connsiteX9" fmla="*/ 347694 w 356351"/>
                <a:gd name="connsiteY9" fmla="*/ 79647 h 8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351" h="80038">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w="11362"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name="connsiteX0" fmla="*/ 75828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8 w 83516"/>
                <a:gd name="connsiteY5" fmla="*/ 9 h 17274"/>
                <a:gd name="connsiteX6" fmla="*/ 83418 w 83516"/>
                <a:gd name="connsiteY6" fmla="*/ 9576 h 17274"/>
                <a:gd name="connsiteX7" fmla="*/ 75828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w="11362"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name="connsiteX0" fmla="*/ 75827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7 w 83516"/>
                <a:gd name="connsiteY5" fmla="*/ 9 h 17274"/>
                <a:gd name="connsiteX6" fmla="*/ 83418 w 83516"/>
                <a:gd name="connsiteY6" fmla="*/ 9576 h 17274"/>
                <a:gd name="connsiteX7" fmla="*/ 75827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w="11362"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name="connsiteX0" fmla="*/ 8509 w 208284"/>
                <a:gd name="connsiteY0" fmla="*/ 182526 h 182617"/>
                <a:gd name="connsiteX1" fmla="*/ 2033 w 208284"/>
                <a:gd name="connsiteY1" fmla="*/ 179572 h 182617"/>
                <a:gd name="connsiteX2" fmla="*/ 2907 w 208284"/>
                <a:gd name="connsiteY2" fmla="*/ 167550 h 182617"/>
                <a:gd name="connsiteX3" fmla="*/ 2941 w 208284"/>
                <a:gd name="connsiteY3" fmla="*/ 167527 h 182617"/>
                <a:gd name="connsiteX4" fmla="*/ 14872 w 208284"/>
                <a:gd name="connsiteY4" fmla="*/ 157187 h 182617"/>
                <a:gd name="connsiteX5" fmla="*/ 27030 w 208284"/>
                <a:gd name="connsiteY5" fmla="*/ 157983 h 182617"/>
                <a:gd name="connsiteX6" fmla="*/ 26235 w 208284"/>
                <a:gd name="connsiteY6" fmla="*/ 170141 h 182617"/>
                <a:gd name="connsiteX7" fmla="*/ 14872 w 208284"/>
                <a:gd name="connsiteY7" fmla="*/ 180481 h 182617"/>
                <a:gd name="connsiteX8" fmla="*/ 8509 w 208284"/>
                <a:gd name="connsiteY8" fmla="*/ 182526 h 182617"/>
                <a:gd name="connsiteX9" fmla="*/ 44301 w 208284"/>
                <a:gd name="connsiteY9" fmla="*/ 151620 h 182617"/>
                <a:gd name="connsiteX10" fmla="*/ 35814 w 208284"/>
                <a:gd name="connsiteY10" fmla="*/ 142848 h 182617"/>
                <a:gd name="connsiteX11" fmla="*/ 38734 w 208284"/>
                <a:gd name="connsiteY11" fmla="*/ 136507 h 182617"/>
                <a:gd name="connsiteX12" fmla="*/ 50665 w 208284"/>
                <a:gd name="connsiteY12" fmla="*/ 126281 h 182617"/>
                <a:gd name="connsiteX13" fmla="*/ 62822 w 208284"/>
                <a:gd name="connsiteY13" fmla="*/ 127076 h 182617"/>
                <a:gd name="connsiteX14" fmla="*/ 62027 w 208284"/>
                <a:gd name="connsiteY14" fmla="*/ 139235 h 182617"/>
                <a:gd name="connsiteX15" fmla="*/ 50096 w 208284"/>
                <a:gd name="connsiteY15" fmla="*/ 149461 h 182617"/>
                <a:gd name="connsiteX16" fmla="*/ 44301 w 208284"/>
                <a:gd name="connsiteY16" fmla="*/ 151279 h 182617"/>
                <a:gd name="connsiteX17" fmla="*/ 80207 w 208284"/>
                <a:gd name="connsiteY17" fmla="*/ 120600 h 182617"/>
                <a:gd name="connsiteX18" fmla="*/ 73731 w 208284"/>
                <a:gd name="connsiteY18" fmla="*/ 117645 h 182617"/>
                <a:gd name="connsiteX19" fmla="*/ 74605 w 208284"/>
                <a:gd name="connsiteY19" fmla="*/ 105624 h 182617"/>
                <a:gd name="connsiteX20" fmla="*/ 74639 w 208284"/>
                <a:gd name="connsiteY20" fmla="*/ 105601 h 182617"/>
                <a:gd name="connsiteX21" fmla="*/ 86570 w 208284"/>
                <a:gd name="connsiteY21" fmla="*/ 95261 h 182617"/>
                <a:gd name="connsiteX22" fmla="*/ 98728 w 208284"/>
                <a:gd name="connsiteY22" fmla="*/ 96057 h 182617"/>
                <a:gd name="connsiteX23" fmla="*/ 97933 w 208284"/>
                <a:gd name="connsiteY23" fmla="*/ 108215 h 182617"/>
                <a:gd name="connsiteX24" fmla="*/ 86570 w 208284"/>
                <a:gd name="connsiteY24" fmla="*/ 118554 h 182617"/>
                <a:gd name="connsiteX25" fmla="*/ 80207 w 208284"/>
                <a:gd name="connsiteY25" fmla="*/ 120259 h 182617"/>
                <a:gd name="connsiteX26" fmla="*/ 115886 w 208284"/>
                <a:gd name="connsiteY26" fmla="*/ 89353 h 182617"/>
                <a:gd name="connsiteX27" fmla="*/ 107398 w 208284"/>
                <a:gd name="connsiteY27" fmla="*/ 80581 h 182617"/>
                <a:gd name="connsiteX28" fmla="*/ 110318 w 208284"/>
                <a:gd name="connsiteY28" fmla="*/ 74240 h 182617"/>
                <a:gd name="connsiteX29" fmla="*/ 122249 w 208284"/>
                <a:gd name="connsiteY29" fmla="*/ 64014 h 182617"/>
                <a:gd name="connsiteX30" fmla="*/ 134407 w 208284"/>
                <a:gd name="connsiteY30" fmla="*/ 64809 h 182617"/>
                <a:gd name="connsiteX31" fmla="*/ 133611 w 208284"/>
                <a:gd name="connsiteY31" fmla="*/ 76968 h 182617"/>
                <a:gd name="connsiteX32" fmla="*/ 121567 w 208284"/>
                <a:gd name="connsiteY32" fmla="*/ 87307 h 182617"/>
                <a:gd name="connsiteX33" fmla="*/ 115886 w 208284"/>
                <a:gd name="connsiteY33" fmla="*/ 89353 h 182617"/>
                <a:gd name="connsiteX34" fmla="*/ 151792 w 208284"/>
                <a:gd name="connsiteY34" fmla="*/ 58333 h 182617"/>
                <a:gd name="connsiteX35" fmla="*/ 145315 w 208284"/>
                <a:gd name="connsiteY35" fmla="*/ 55378 h 182617"/>
                <a:gd name="connsiteX36" fmla="*/ 146087 w 208284"/>
                <a:gd name="connsiteY36" fmla="*/ 43357 h 182617"/>
                <a:gd name="connsiteX37" fmla="*/ 146110 w 208284"/>
                <a:gd name="connsiteY37" fmla="*/ 43334 h 182617"/>
                <a:gd name="connsiteX38" fmla="*/ 158041 w 208284"/>
                <a:gd name="connsiteY38" fmla="*/ 32994 h 182617"/>
                <a:gd name="connsiteX39" fmla="*/ 170199 w 208284"/>
                <a:gd name="connsiteY39" fmla="*/ 33790 h 182617"/>
                <a:gd name="connsiteX40" fmla="*/ 169403 w 208284"/>
                <a:gd name="connsiteY40" fmla="*/ 45948 h 182617"/>
                <a:gd name="connsiteX41" fmla="*/ 158041 w 208284"/>
                <a:gd name="connsiteY41" fmla="*/ 56288 h 182617"/>
                <a:gd name="connsiteX42" fmla="*/ 151905 w 208284"/>
                <a:gd name="connsiteY42" fmla="*/ 58333 h 182617"/>
                <a:gd name="connsiteX43" fmla="*/ 187584 w 208284"/>
                <a:gd name="connsiteY43" fmla="*/ 27427 h 182617"/>
                <a:gd name="connsiteX44" fmla="*/ 181107 w 208284"/>
                <a:gd name="connsiteY44" fmla="*/ 24472 h 182617"/>
                <a:gd name="connsiteX45" fmla="*/ 181982 w 208284"/>
                <a:gd name="connsiteY45" fmla="*/ 12451 h 182617"/>
                <a:gd name="connsiteX46" fmla="*/ 182016 w 208284"/>
                <a:gd name="connsiteY46" fmla="*/ 12428 h 182617"/>
                <a:gd name="connsiteX47" fmla="*/ 193947 w 208284"/>
                <a:gd name="connsiteY47" fmla="*/ 2088 h 182617"/>
                <a:gd name="connsiteX48" fmla="*/ 206105 w 208284"/>
                <a:gd name="connsiteY48" fmla="*/ 2883 h 182617"/>
                <a:gd name="connsiteX49" fmla="*/ 205309 w 208284"/>
                <a:gd name="connsiteY49" fmla="*/ 15041 h 182617"/>
                <a:gd name="connsiteX50" fmla="*/ 193379 w 208284"/>
                <a:gd name="connsiteY50" fmla="*/ 25381 h 182617"/>
                <a:gd name="connsiteX51" fmla="*/ 187697 w 208284"/>
                <a:gd name="connsiteY51" fmla="*/ 27427 h 18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284" h="182617">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w="11362"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name="connsiteX0" fmla="*/ 447298 w 455990"/>
                <a:gd name="connsiteY0" fmla="*/ 220611 h 220729"/>
                <a:gd name="connsiteX1" fmla="*/ 439230 w 455990"/>
                <a:gd name="connsiteY1" fmla="*/ 215157 h 220729"/>
                <a:gd name="connsiteX2" fmla="*/ 432867 w 455990"/>
                <a:gd name="connsiteY2" fmla="*/ 199703 h 220729"/>
                <a:gd name="connsiteX3" fmla="*/ 437299 w 455990"/>
                <a:gd name="connsiteY3" fmla="*/ 188454 h 220729"/>
                <a:gd name="connsiteX4" fmla="*/ 448548 w 455990"/>
                <a:gd name="connsiteY4" fmla="*/ 192886 h 220729"/>
                <a:gd name="connsiteX5" fmla="*/ 455252 w 455990"/>
                <a:gd name="connsiteY5" fmla="*/ 209021 h 220729"/>
                <a:gd name="connsiteX6" fmla="*/ 450786 w 455990"/>
                <a:gd name="connsiteY6" fmla="*/ 220213 h 220729"/>
                <a:gd name="connsiteX7" fmla="*/ 450366 w 455990"/>
                <a:gd name="connsiteY7" fmla="*/ 220383 h 220729"/>
                <a:gd name="connsiteX8" fmla="*/ 447298 w 455990"/>
                <a:gd name="connsiteY8" fmla="*/ 220611 h 220729"/>
                <a:gd name="connsiteX9" fmla="*/ 425822 w 455990"/>
                <a:gd name="connsiteY9" fmla="*/ 174138 h 220729"/>
                <a:gd name="connsiteX10" fmla="*/ 418210 w 455990"/>
                <a:gd name="connsiteY10" fmla="*/ 169706 h 220729"/>
                <a:gd name="connsiteX11" fmla="*/ 409915 w 455990"/>
                <a:gd name="connsiteY11" fmla="*/ 155162 h 220729"/>
                <a:gd name="connsiteX12" fmla="*/ 412756 w 455990"/>
                <a:gd name="connsiteY12" fmla="*/ 143800 h 220729"/>
                <a:gd name="connsiteX13" fmla="*/ 424118 w 455990"/>
                <a:gd name="connsiteY13" fmla="*/ 146640 h 220729"/>
                <a:gd name="connsiteX14" fmla="*/ 432981 w 455990"/>
                <a:gd name="connsiteY14" fmla="*/ 161752 h 220729"/>
                <a:gd name="connsiteX15" fmla="*/ 429572 w 455990"/>
                <a:gd name="connsiteY15" fmla="*/ 173115 h 220729"/>
                <a:gd name="connsiteX16" fmla="*/ 425822 w 455990"/>
                <a:gd name="connsiteY16" fmla="*/ 174138 h 220729"/>
                <a:gd name="connsiteX17" fmla="*/ 397984 w 455990"/>
                <a:gd name="connsiteY17" fmla="*/ 131073 h 220729"/>
                <a:gd name="connsiteX18" fmla="*/ 391167 w 455990"/>
                <a:gd name="connsiteY18" fmla="*/ 127665 h 220729"/>
                <a:gd name="connsiteX19" fmla="*/ 380713 w 455990"/>
                <a:gd name="connsiteY19" fmla="*/ 114825 h 220729"/>
                <a:gd name="connsiteX20" fmla="*/ 381508 w 455990"/>
                <a:gd name="connsiteY20" fmla="*/ 102667 h 220729"/>
                <a:gd name="connsiteX21" fmla="*/ 393666 w 455990"/>
                <a:gd name="connsiteY21" fmla="*/ 103462 h 220729"/>
                <a:gd name="connsiteX22" fmla="*/ 405029 w 455990"/>
                <a:gd name="connsiteY22" fmla="*/ 117097 h 220729"/>
                <a:gd name="connsiteX23" fmla="*/ 403325 w 455990"/>
                <a:gd name="connsiteY23" fmla="*/ 129142 h 220729"/>
                <a:gd name="connsiteX24" fmla="*/ 397984 w 455990"/>
                <a:gd name="connsiteY24" fmla="*/ 131073 h 220729"/>
                <a:gd name="connsiteX25" fmla="*/ 363896 w 455990"/>
                <a:gd name="connsiteY25" fmla="*/ 93236 h 220729"/>
                <a:gd name="connsiteX26" fmla="*/ 358101 w 455990"/>
                <a:gd name="connsiteY26" fmla="*/ 90963 h 220729"/>
                <a:gd name="connsiteX27" fmla="*/ 345602 w 455990"/>
                <a:gd name="connsiteY27" fmla="*/ 79601 h 220729"/>
                <a:gd name="connsiteX28" fmla="*/ 344296 w 455990"/>
                <a:gd name="connsiteY28" fmla="*/ 67625 h 220729"/>
                <a:gd name="connsiteX29" fmla="*/ 344353 w 455990"/>
                <a:gd name="connsiteY29" fmla="*/ 67556 h 220729"/>
                <a:gd name="connsiteX30" fmla="*/ 356397 w 455990"/>
                <a:gd name="connsiteY30" fmla="*/ 66307 h 220729"/>
                <a:gd name="connsiteX31" fmla="*/ 369691 w 455990"/>
                <a:gd name="connsiteY31" fmla="*/ 77669 h 220729"/>
                <a:gd name="connsiteX32" fmla="*/ 370271 w 455990"/>
                <a:gd name="connsiteY32" fmla="*/ 89702 h 220729"/>
                <a:gd name="connsiteX33" fmla="*/ 370259 w 455990"/>
                <a:gd name="connsiteY33" fmla="*/ 89713 h 220729"/>
                <a:gd name="connsiteX34" fmla="*/ 363442 w 455990"/>
                <a:gd name="connsiteY34" fmla="*/ 93236 h 220729"/>
                <a:gd name="connsiteX35" fmla="*/ 323105 w 455990"/>
                <a:gd name="connsiteY35" fmla="*/ 62102 h 220729"/>
                <a:gd name="connsiteX36" fmla="*/ 318560 w 455990"/>
                <a:gd name="connsiteY36" fmla="*/ 60853 h 220729"/>
                <a:gd name="connsiteX37" fmla="*/ 304243 w 455990"/>
                <a:gd name="connsiteY37" fmla="*/ 52444 h 220729"/>
                <a:gd name="connsiteX38" fmla="*/ 300834 w 455990"/>
                <a:gd name="connsiteY38" fmla="*/ 40854 h 220729"/>
                <a:gd name="connsiteX39" fmla="*/ 312424 w 455990"/>
                <a:gd name="connsiteY39" fmla="*/ 37446 h 220729"/>
                <a:gd name="connsiteX40" fmla="*/ 327650 w 455990"/>
                <a:gd name="connsiteY40" fmla="*/ 46308 h 220729"/>
                <a:gd name="connsiteX41" fmla="*/ 330479 w 455990"/>
                <a:gd name="connsiteY41" fmla="*/ 58023 h 220729"/>
                <a:gd name="connsiteX42" fmla="*/ 323105 w 455990"/>
                <a:gd name="connsiteY42" fmla="*/ 62102 h 220729"/>
                <a:gd name="connsiteX43" fmla="*/ 277654 w 455990"/>
                <a:gd name="connsiteY43" fmla="*/ 39377 h 220729"/>
                <a:gd name="connsiteX44" fmla="*/ 274473 w 455990"/>
                <a:gd name="connsiteY44" fmla="*/ 38809 h 220729"/>
                <a:gd name="connsiteX45" fmla="*/ 258906 w 455990"/>
                <a:gd name="connsiteY45" fmla="*/ 33014 h 220729"/>
                <a:gd name="connsiteX46" fmla="*/ 253429 w 455990"/>
                <a:gd name="connsiteY46" fmla="*/ 22276 h 220729"/>
                <a:gd name="connsiteX47" fmla="*/ 253452 w 455990"/>
                <a:gd name="connsiteY47" fmla="*/ 22220 h 220729"/>
                <a:gd name="connsiteX48" fmla="*/ 264508 w 455990"/>
                <a:gd name="connsiteY48" fmla="*/ 16652 h 220729"/>
                <a:gd name="connsiteX49" fmla="*/ 264815 w 455990"/>
                <a:gd name="connsiteY49" fmla="*/ 16766 h 220729"/>
                <a:gd name="connsiteX50" fmla="*/ 281290 w 455990"/>
                <a:gd name="connsiteY50" fmla="*/ 22901 h 220729"/>
                <a:gd name="connsiteX51" fmla="*/ 286188 w 455990"/>
                <a:gd name="connsiteY51" fmla="*/ 33912 h 220729"/>
                <a:gd name="connsiteX52" fmla="*/ 278109 w 455990"/>
                <a:gd name="connsiteY52" fmla="*/ 39377 h 220729"/>
                <a:gd name="connsiteX53" fmla="*/ 8702 w 455990"/>
                <a:gd name="connsiteY53" fmla="*/ 36196 h 220729"/>
                <a:gd name="connsiteX54" fmla="*/ 634 w 455990"/>
                <a:gd name="connsiteY54" fmla="*/ 30401 h 220729"/>
                <a:gd name="connsiteX55" fmla="*/ 5066 w 455990"/>
                <a:gd name="connsiteY55" fmla="*/ 19368 h 220729"/>
                <a:gd name="connsiteX56" fmla="*/ 5975 w 455990"/>
                <a:gd name="connsiteY56" fmla="*/ 19038 h 220729"/>
                <a:gd name="connsiteX57" fmla="*/ 22905 w 455990"/>
                <a:gd name="connsiteY57" fmla="*/ 14039 h 220729"/>
                <a:gd name="connsiteX58" fmla="*/ 33358 w 455990"/>
                <a:gd name="connsiteY58" fmla="*/ 20061 h 220729"/>
                <a:gd name="connsiteX59" fmla="*/ 27336 w 455990"/>
                <a:gd name="connsiteY59" fmla="*/ 30514 h 220729"/>
                <a:gd name="connsiteX60" fmla="*/ 11429 w 455990"/>
                <a:gd name="connsiteY60" fmla="*/ 35173 h 220729"/>
                <a:gd name="connsiteX61" fmla="*/ 8020 w 455990"/>
                <a:gd name="connsiteY61" fmla="*/ 35855 h 220729"/>
                <a:gd name="connsiteX62" fmla="*/ 228568 w 455990"/>
                <a:gd name="connsiteY62" fmla="*/ 24833 h 220729"/>
                <a:gd name="connsiteX63" fmla="*/ 226750 w 455990"/>
                <a:gd name="connsiteY63" fmla="*/ 24833 h 220729"/>
                <a:gd name="connsiteX64" fmla="*/ 210388 w 455990"/>
                <a:gd name="connsiteY64" fmla="*/ 21652 h 220729"/>
                <a:gd name="connsiteX65" fmla="*/ 203400 w 455990"/>
                <a:gd name="connsiteY65" fmla="*/ 11823 h 220729"/>
                <a:gd name="connsiteX66" fmla="*/ 213228 w 455990"/>
                <a:gd name="connsiteY66" fmla="*/ 4835 h 220729"/>
                <a:gd name="connsiteX67" fmla="*/ 230386 w 455990"/>
                <a:gd name="connsiteY67" fmla="*/ 8130 h 220729"/>
                <a:gd name="connsiteX68" fmla="*/ 237533 w 455990"/>
                <a:gd name="connsiteY68" fmla="*/ 17834 h 220729"/>
                <a:gd name="connsiteX69" fmla="*/ 228568 w 455990"/>
                <a:gd name="connsiteY69" fmla="*/ 25060 h 220729"/>
                <a:gd name="connsiteX70" fmla="*/ 58129 w 455990"/>
                <a:gd name="connsiteY70" fmla="*/ 24833 h 220729"/>
                <a:gd name="connsiteX71" fmla="*/ 49391 w 455990"/>
                <a:gd name="connsiteY71" fmla="*/ 16538 h 220729"/>
                <a:gd name="connsiteX72" fmla="*/ 56538 w 455990"/>
                <a:gd name="connsiteY72" fmla="*/ 7903 h 220729"/>
                <a:gd name="connsiteX73" fmla="*/ 73696 w 455990"/>
                <a:gd name="connsiteY73" fmla="*/ 4949 h 220729"/>
                <a:gd name="connsiteX74" fmla="*/ 83468 w 455990"/>
                <a:gd name="connsiteY74" fmla="*/ 12221 h 220729"/>
                <a:gd name="connsiteX75" fmla="*/ 76309 w 455990"/>
                <a:gd name="connsiteY75" fmla="*/ 21879 h 220729"/>
                <a:gd name="connsiteX76" fmla="*/ 59720 w 455990"/>
                <a:gd name="connsiteY76" fmla="*/ 24719 h 220729"/>
                <a:gd name="connsiteX77" fmla="*/ 108920 w 455990"/>
                <a:gd name="connsiteY77" fmla="*/ 18129 h 220729"/>
                <a:gd name="connsiteX78" fmla="*/ 100977 w 455990"/>
                <a:gd name="connsiteY78" fmla="*/ 8857 h 220729"/>
                <a:gd name="connsiteX79" fmla="*/ 108352 w 455990"/>
                <a:gd name="connsiteY79" fmla="*/ 972 h 220729"/>
                <a:gd name="connsiteX80" fmla="*/ 125736 w 455990"/>
                <a:gd name="connsiteY80" fmla="*/ -51 h 220729"/>
                <a:gd name="connsiteX81" fmla="*/ 133770 w 455990"/>
                <a:gd name="connsiteY81" fmla="*/ 9153 h 220729"/>
                <a:gd name="connsiteX82" fmla="*/ 126418 w 455990"/>
                <a:gd name="connsiteY82" fmla="*/ 17106 h 220729"/>
                <a:gd name="connsiteX83" fmla="*/ 109715 w 455990"/>
                <a:gd name="connsiteY83" fmla="*/ 18129 h 220729"/>
                <a:gd name="connsiteX84" fmla="*/ 177095 w 455990"/>
                <a:gd name="connsiteY84" fmla="*/ 18129 h 220729"/>
                <a:gd name="connsiteX85" fmla="*/ 176414 w 455990"/>
                <a:gd name="connsiteY85" fmla="*/ 18129 h 220729"/>
                <a:gd name="connsiteX86" fmla="*/ 159597 w 455990"/>
                <a:gd name="connsiteY86" fmla="*/ 17220 h 220729"/>
                <a:gd name="connsiteX87" fmla="*/ 151416 w 455990"/>
                <a:gd name="connsiteY87" fmla="*/ 8357 h 220729"/>
                <a:gd name="connsiteX88" fmla="*/ 160279 w 455990"/>
                <a:gd name="connsiteY88" fmla="*/ 176 h 220729"/>
                <a:gd name="connsiteX89" fmla="*/ 177663 w 455990"/>
                <a:gd name="connsiteY89" fmla="*/ 1085 h 220729"/>
                <a:gd name="connsiteX90" fmla="*/ 185253 w 455990"/>
                <a:gd name="connsiteY90" fmla="*/ 10653 h 220729"/>
                <a:gd name="connsiteX91" fmla="*/ 177663 w 455990"/>
                <a:gd name="connsiteY91" fmla="*/ 18243 h 22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5990" h="220729">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w="11362"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425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w="11362"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name="connsiteX0" fmla="*/ 32683 w 32724"/>
                <a:gd name="connsiteY0" fmla="*/ 16425 h 32724"/>
                <a:gd name="connsiteX1" fmla="*/ 16208 w 32724"/>
                <a:gd name="connsiteY1" fmla="*/ 32673 h 32724"/>
                <a:gd name="connsiteX2" fmla="*/ -41 w 32724"/>
                <a:gd name="connsiteY2" fmla="*/ 16197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name="connsiteX0" fmla="*/ 32911 w 32952"/>
                <a:gd name="connsiteY0" fmla="*/ 16311 h 32952"/>
                <a:gd name="connsiteX1" fmla="*/ 16549 w 32952"/>
                <a:gd name="connsiteY1" fmla="*/ 32901 h 32952"/>
                <a:gd name="connsiteX2" fmla="*/ -41 w 32952"/>
                <a:gd name="connsiteY2" fmla="*/ 16539 h 32952"/>
                <a:gd name="connsiteX3" fmla="*/ 16321 w 32952"/>
                <a:gd name="connsiteY3" fmla="*/ -51 h 32952"/>
                <a:gd name="connsiteX4" fmla="*/ 16435 w 32952"/>
                <a:gd name="connsiteY4" fmla="*/ -51 h 32952"/>
                <a:gd name="connsiteX5" fmla="*/ 32911 w 32952"/>
                <a:gd name="connsiteY5" fmla="*/ 16198 h 32952"/>
                <a:gd name="connsiteX6" fmla="*/ 32911 w 32952"/>
                <a:gd name="connsiteY6" fmla="*/ 16311 h 3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52" h="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w="11362"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name="connsiteX0" fmla="*/ 32683 w 32724"/>
                <a:gd name="connsiteY0" fmla="*/ 16311 h 32724"/>
                <a:gd name="connsiteX1" fmla="*/ 16321 w 32724"/>
                <a:gd name="connsiteY1" fmla="*/ 32674 h 32724"/>
                <a:gd name="connsiteX2" fmla="*/ -41 w 32724"/>
                <a:gd name="connsiteY2" fmla="*/ 16311 h 32724"/>
                <a:gd name="connsiteX3" fmla="*/ 16321 w 32724"/>
                <a:gd name="connsiteY3" fmla="*/ -51 h 32724"/>
                <a:gd name="connsiteX4" fmla="*/ 32683 w 32724"/>
                <a:gd name="connsiteY4" fmla="*/ 16084 h 32724"/>
                <a:gd name="connsiteX5" fmla="*/ 32683 w 32724"/>
                <a:gd name="connsiteY5" fmla="*/ 16311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w="11362"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name="connsiteX0" fmla="*/ 74725 w 83288"/>
                <a:gd name="connsiteY0" fmla="*/ 16993 h 17043"/>
                <a:gd name="connsiteX1" fmla="*/ 8481 w 83288"/>
                <a:gd name="connsiteY1" fmla="*/ 16993 h 17043"/>
                <a:gd name="connsiteX2" fmla="*/ -41 w 83288"/>
                <a:gd name="connsiteY2" fmla="*/ 8471 h 17043"/>
                <a:gd name="connsiteX3" fmla="*/ 8481 w 83288"/>
                <a:gd name="connsiteY3" fmla="*/ -51 h 17043"/>
                <a:gd name="connsiteX4" fmla="*/ 74725 w 83288"/>
                <a:gd name="connsiteY4" fmla="*/ -51 h 17043"/>
                <a:gd name="connsiteX5" fmla="*/ 83247 w 83288"/>
                <a:gd name="connsiteY5" fmla="*/ 8471 h 17043"/>
                <a:gd name="connsiteX6" fmla="*/ 74725 w 83288"/>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88" h="17043">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w="11362"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name="connsiteX0" fmla="*/ 73851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1 w 83516"/>
                <a:gd name="connsiteY4" fmla="*/ 6 h 17274"/>
                <a:gd name="connsiteX5" fmla="*/ 83418 w 83516"/>
                <a:gd name="connsiteY5" fmla="*/ 7597 h 17274"/>
                <a:gd name="connsiteX6" fmla="*/ 75828 w 83516"/>
                <a:gd name="connsiteY6" fmla="*/ 17164 h 17274"/>
                <a:gd name="connsiteX7" fmla="*/ 73851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w="11362"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name="connsiteX0" fmla="*/ 73850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0 w 83516"/>
                <a:gd name="connsiteY4" fmla="*/ 6 h 17274"/>
                <a:gd name="connsiteX5" fmla="*/ 83418 w 83516"/>
                <a:gd name="connsiteY5" fmla="*/ 7597 h 17274"/>
                <a:gd name="connsiteX6" fmla="*/ 75827 w 83516"/>
                <a:gd name="connsiteY6" fmla="*/ 17164 h 17274"/>
                <a:gd name="connsiteX7" fmla="*/ 73850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w="11362" cap="flat">
              <a:noFill/>
              <a:prstDash val="solid"/>
              <a:miter/>
            </a:ln>
          </p:spPr>
          <p:txBody>
            <a:bodyPr rtlCol="0" anchor="ctr"/>
            <a:lstStyle/>
            <a:p>
              <a:endParaRPr lang="en-US" dirty="0"/>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name="connsiteX0" fmla="*/ 1362380 w 1824034"/>
                <a:gd name="connsiteY0" fmla="*/ -51 h 1011157"/>
                <a:gd name="connsiteX1" fmla="*/ 1550658 w 1824034"/>
                <a:gd name="connsiteY1" fmla="*/ -51 h 1011157"/>
                <a:gd name="connsiteX2" fmla="*/ 1689396 w 1824034"/>
                <a:gd name="connsiteY2" fmla="*/ 117438 h 1011157"/>
                <a:gd name="connsiteX3" fmla="*/ 1822679 w 1824034"/>
                <a:gd name="connsiteY3" fmla="*/ 903162 h 1011157"/>
                <a:gd name="connsiteX4" fmla="*/ 1746936 w 1824034"/>
                <a:gd name="connsiteY4" fmla="*/ 1009811 h 1011157"/>
                <a:gd name="connsiteX5" fmla="*/ 1731778 w 1824034"/>
                <a:gd name="connsiteY5" fmla="*/ 1011107 h 1011157"/>
                <a:gd name="connsiteX6" fmla="*/ 92155 w 1824034"/>
                <a:gd name="connsiteY6" fmla="*/ 1011107 h 1011157"/>
                <a:gd name="connsiteX7" fmla="*/ -41 w 1824034"/>
                <a:gd name="connsiteY7" fmla="*/ 918320 h 1011157"/>
                <a:gd name="connsiteX8" fmla="*/ 1254 w 1824034"/>
                <a:gd name="connsiteY8" fmla="*/ 903162 h 1011157"/>
                <a:gd name="connsiteX9" fmla="*/ 134538 w 1824034"/>
                <a:gd name="connsiteY9" fmla="*/ 117438 h 1011157"/>
                <a:gd name="connsiteX10" fmla="*/ 273730 w 1824034"/>
                <a:gd name="connsiteY10" fmla="*/ -51 h 1011157"/>
                <a:gd name="connsiteX11" fmla="*/ 1362721 w 1824034"/>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4" h="1011157">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w="11362"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name="connsiteX0" fmla="*/ 1744992 w 1854402"/>
                <a:gd name="connsiteY0" fmla="*/ 1043263 h 1043995"/>
                <a:gd name="connsiteX1" fmla="*/ 109346 w 1854402"/>
                <a:gd name="connsiteY1" fmla="*/ 1043263 h 1043995"/>
                <a:gd name="connsiteX2" fmla="*/ -41 w 1854402"/>
                <a:gd name="connsiteY2" fmla="*/ 934034 h 1043995"/>
                <a:gd name="connsiteX3" fmla="*/ 1516 w 1854402"/>
                <a:gd name="connsiteY3" fmla="*/ 915548 h 1043995"/>
                <a:gd name="connsiteX4" fmla="*/ 134458 w 1854402"/>
                <a:gd name="connsiteY4" fmla="*/ 131528 h 1043995"/>
                <a:gd name="connsiteX5" fmla="*/ 290125 w 1854402"/>
                <a:gd name="connsiteY5" fmla="*/ -51 h 1043995"/>
                <a:gd name="connsiteX6" fmla="*/ 1255151 w 1854402"/>
                <a:gd name="connsiteY6" fmla="*/ -51 h 1043995"/>
                <a:gd name="connsiteX7" fmla="*/ 1270229 w 1854402"/>
                <a:gd name="connsiteY7" fmla="*/ 18965 h 1043995"/>
                <a:gd name="connsiteX8" fmla="*/ 1255151 w 1854402"/>
                <a:gd name="connsiteY8" fmla="*/ 34037 h 1043995"/>
                <a:gd name="connsiteX9" fmla="*/ 290125 w 1854402"/>
                <a:gd name="connsiteY9" fmla="*/ 34037 h 1043995"/>
                <a:gd name="connsiteX10" fmla="*/ 168205 w 1854402"/>
                <a:gd name="connsiteY10" fmla="*/ 137664 h 1043995"/>
                <a:gd name="connsiteX11" fmla="*/ 35262 w 1854402"/>
                <a:gd name="connsiteY11" fmla="*/ 921683 h 1043995"/>
                <a:gd name="connsiteX12" fmla="*/ 96689 w 1854402"/>
                <a:gd name="connsiteY12" fmla="*/ 1008335 h 1043995"/>
                <a:gd name="connsiteX13" fmla="*/ 109346 w 1854402"/>
                <a:gd name="connsiteY13" fmla="*/ 1009403 h 1043995"/>
                <a:gd name="connsiteX14" fmla="*/ 1745560 w 1854402"/>
                <a:gd name="connsiteY14" fmla="*/ 1009403 h 1043995"/>
                <a:gd name="connsiteX15" fmla="*/ 1820690 w 1854402"/>
                <a:gd name="connsiteY15" fmla="*/ 934091 h 1043995"/>
                <a:gd name="connsiteX16" fmla="*/ 1819645 w 1854402"/>
                <a:gd name="connsiteY16" fmla="*/ 921683 h 1043995"/>
                <a:gd name="connsiteX17" fmla="*/ 1686702 w 1854402"/>
                <a:gd name="connsiteY17" fmla="*/ 137664 h 1043995"/>
                <a:gd name="connsiteX18" fmla="*/ 1564782 w 1854402"/>
                <a:gd name="connsiteY18" fmla="*/ 34719 h 1043995"/>
                <a:gd name="connsiteX19" fmla="*/ 1376504 w 1854402"/>
                <a:gd name="connsiteY19" fmla="*/ 34719 h 1043995"/>
                <a:gd name="connsiteX20" fmla="*/ 1357494 w 1854402"/>
                <a:gd name="connsiteY20" fmla="*/ 19646 h 1043995"/>
                <a:gd name="connsiteX21" fmla="*/ 1372561 w 1854402"/>
                <a:gd name="connsiteY21" fmla="*/ 631 h 1043995"/>
                <a:gd name="connsiteX22" fmla="*/ 1376504 w 1854402"/>
                <a:gd name="connsiteY22" fmla="*/ 631 h 1043995"/>
                <a:gd name="connsiteX23" fmla="*/ 1564213 w 1854402"/>
                <a:gd name="connsiteY23" fmla="*/ 631 h 1043995"/>
                <a:gd name="connsiteX24" fmla="*/ 1719881 w 1854402"/>
                <a:gd name="connsiteY24" fmla="*/ 132210 h 1043995"/>
                <a:gd name="connsiteX25" fmla="*/ 1852823 w 1854402"/>
                <a:gd name="connsiteY25" fmla="*/ 916229 h 1043995"/>
                <a:gd name="connsiteX26" fmla="*/ 1762991 w 1854402"/>
                <a:gd name="connsiteY26" fmla="*/ 1042422 h 1043995"/>
                <a:gd name="connsiteX27" fmla="*/ 1744992 w 1854402"/>
                <a:gd name="connsiteY27" fmla="*/ 1043945 h 10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402" h="1043995">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w="11362"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name="connsiteX0" fmla="*/ 86939 w 108446"/>
                <a:gd name="connsiteY0" fmla="*/ 100963 h 101013"/>
                <a:gd name="connsiteX1" fmla="*/ 21491 w 108446"/>
                <a:gd name="connsiteY1" fmla="*/ 100963 h 101013"/>
                <a:gd name="connsiteX2" fmla="*/ 2856 w 108446"/>
                <a:gd name="connsiteY2" fmla="*/ 89600 h 101013"/>
                <a:gd name="connsiteX3" fmla="*/ 2856 w 108446"/>
                <a:gd name="connsiteY3" fmla="*/ 68125 h 101013"/>
                <a:gd name="connsiteX4" fmla="*/ 35581 w 108446"/>
                <a:gd name="connsiteY4" fmla="*/ 11312 h 101013"/>
                <a:gd name="connsiteX5" fmla="*/ 54215 w 108446"/>
                <a:gd name="connsiteY5" fmla="*/ -51 h 101013"/>
                <a:gd name="connsiteX6" fmla="*/ 54215 w 108446"/>
                <a:gd name="connsiteY6" fmla="*/ -51 h 101013"/>
                <a:gd name="connsiteX7" fmla="*/ 72850 w 108446"/>
                <a:gd name="connsiteY7" fmla="*/ 11312 h 101013"/>
                <a:gd name="connsiteX8" fmla="*/ 105574 w 108446"/>
                <a:gd name="connsiteY8" fmla="*/ 68125 h 101013"/>
                <a:gd name="connsiteX9" fmla="*/ 97495 w 108446"/>
                <a:gd name="connsiteY9" fmla="*/ 97565 h 101013"/>
                <a:gd name="connsiteX10" fmla="*/ 86939 w 108446"/>
                <a:gd name="connsiteY10" fmla="*/ 100394 h 101013"/>
                <a:gd name="connsiteX11" fmla="*/ 54215 w 108446"/>
                <a:gd name="connsiteY11" fmla="*/ 18811 h 101013"/>
                <a:gd name="connsiteX12" fmla="*/ 50465 w 108446"/>
                <a:gd name="connsiteY12" fmla="*/ 21083 h 101013"/>
                <a:gd name="connsiteX13" fmla="*/ 17741 w 108446"/>
                <a:gd name="connsiteY13" fmla="*/ 77896 h 101013"/>
                <a:gd name="connsiteX14" fmla="*/ 17741 w 108446"/>
                <a:gd name="connsiteY14" fmla="*/ 82328 h 101013"/>
                <a:gd name="connsiteX15" fmla="*/ 21491 w 108446"/>
                <a:gd name="connsiteY15" fmla="*/ 84487 h 101013"/>
                <a:gd name="connsiteX16" fmla="*/ 86939 w 108446"/>
                <a:gd name="connsiteY16" fmla="*/ 84487 h 101013"/>
                <a:gd name="connsiteX17" fmla="*/ 90689 w 108446"/>
                <a:gd name="connsiteY17" fmla="*/ 82328 h 101013"/>
                <a:gd name="connsiteX18" fmla="*/ 90689 w 108446"/>
                <a:gd name="connsiteY18" fmla="*/ 77896 h 101013"/>
                <a:gd name="connsiteX19" fmla="*/ 58078 w 108446"/>
                <a:gd name="connsiteY19" fmla="*/ 21083 h 101013"/>
                <a:gd name="connsiteX20" fmla="*/ 58078 w 108446"/>
                <a:gd name="connsiteY20" fmla="*/ 21083 h 101013"/>
                <a:gd name="connsiteX21" fmla="*/ 54215 w 108446"/>
                <a:gd name="connsiteY21" fmla="*/ 18811 h 10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6" h="101013">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w="11362"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name="connsiteX0" fmla="*/ 86872 w 108378"/>
                <a:gd name="connsiteY0" fmla="*/ 98749 h 98800"/>
                <a:gd name="connsiteX1" fmla="*/ 21423 w 108378"/>
                <a:gd name="connsiteY1" fmla="*/ 98749 h 98800"/>
                <a:gd name="connsiteX2" fmla="*/ -41 w 108378"/>
                <a:gd name="connsiteY2" fmla="*/ 77036 h 98800"/>
                <a:gd name="connsiteX3" fmla="*/ 2788 w 108378"/>
                <a:gd name="connsiteY3" fmla="*/ 66480 h 98800"/>
                <a:gd name="connsiteX4" fmla="*/ 35513 w 108378"/>
                <a:gd name="connsiteY4" fmla="*/ 9667 h 98800"/>
                <a:gd name="connsiteX5" fmla="*/ 67158 w 108378"/>
                <a:gd name="connsiteY5" fmla="*/ 4042 h 98800"/>
                <a:gd name="connsiteX6" fmla="*/ 72782 w 108378"/>
                <a:gd name="connsiteY6" fmla="*/ 9667 h 98800"/>
                <a:gd name="connsiteX7" fmla="*/ 105506 w 108378"/>
                <a:gd name="connsiteY7" fmla="*/ 66480 h 98800"/>
                <a:gd name="connsiteX8" fmla="*/ 97427 w 108378"/>
                <a:gd name="connsiteY8" fmla="*/ 95920 h 98800"/>
                <a:gd name="connsiteX9" fmla="*/ 86872 w 108378"/>
                <a:gd name="connsiteY9" fmla="*/ 98749 h 98800"/>
                <a:gd name="connsiteX10" fmla="*/ 54147 w 108378"/>
                <a:gd name="connsiteY10" fmla="*/ 16143 h 98800"/>
                <a:gd name="connsiteX11" fmla="*/ 50284 w 108378"/>
                <a:gd name="connsiteY11" fmla="*/ 18416 h 98800"/>
                <a:gd name="connsiteX12" fmla="*/ 17674 w 108378"/>
                <a:gd name="connsiteY12" fmla="*/ 75229 h 98800"/>
                <a:gd name="connsiteX13" fmla="*/ 17674 w 108378"/>
                <a:gd name="connsiteY13" fmla="*/ 79660 h 98800"/>
                <a:gd name="connsiteX14" fmla="*/ 21423 w 108378"/>
                <a:gd name="connsiteY14" fmla="*/ 81819 h 98800"/>
                <a:gd name="connsiteX15" fmla="*/ 86872 w 108378"/>
                <a:gd name="connsiteY15" fmla="*/ 81819 h 98800"/>
                <a:gd name="connsiteX16" fmla="*/ 90621 w 108378"/>
                <a:gd name="connsiteY16" fmla="*/ 79660 h 98800"/>
                <a:gd name="connsiteX17" fmla="*/ 90621 w 108378"/>
                <a:gd name="connsiteY17" fmla="*/ 75229 h 98800"/>
                <a:gd name="connsiteX18" fmla="*/ 57897 w 108378"/>
                <a:gd name="connsiteY18" fmla="*/ 18416 h 98800"/>
                <a:gd name="connsiteX19" fmla="*/ 57897 w 108378"/>
                <a:gd name="connsiteY19" fmla="*/ 18416 h 98800"/>
                <a:gd name="connsiteX20" fmla="*/ 54147 w 108378"/>
                <a:gd name="connsiteY20" fmla="*/ 16143 h 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378" h="98800">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w="11362"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name="connsiteX0" fmla="*/ 86872 w 108444"/>
                <a:gd name="connsiteY0" fmla="*/ 99713 h 99764"/>
                <a:gd name="connsiteX1" fmla="*/ 21423 w 108444"/>
                <a:gd name="connsiteY1" fmla="*/ 99713 h 99764"/>
                <a:gd name="connsiteX2" fmla="*/ -41 w 108444"/>
                <a:gd name="connsiteY2" fmla="*/ 78000 h 99764"/>
                <a:gd name="connsiteX3" fmla="*/ 2788 w 108444"/>
                <a:gd name="connsiteY3" fmla="*/ 67444 h 99764"/>
                <a:gd name="connsiteX4" fmla="*/ 35513 w 108444"/>
                <a:gd name="connsiteY4" fmla="*/ 10631 h 99764"/>
                <a:gd name="connsiteX5" fmla="*/ 54147 w 108444"/>
                <a:gd name="connsiteY5" fmla="*/ -50 h 99764"/>
                <a:gd name="connsiteX6" fmla="*/ 54147 w 108444"/>
                <a:gd name="connsiteY6" fmla="*/ -50 h 99764"/>
                <a:gd name="connsiteX7" fmla="*/ 72782 w 108444"/>
                <a:gd name="connsiteY7" fmla="*/ 10631 h 99764"/>
                <a:gd name="connsiteX8" fmla="*/ 72782 w 108444"/>
                <a:gd name="connsiteY8" fmla="*/ 10631 h 99764"/>
                <a:gd name="connsiteX9" fmla="*/ 105506 w 108444"/>
                <a:gd name="connsiteY9" fmla="*/ 67444 h 99764"/>
                <a:gd name="connsiteX10" fmla="*/ 105506 w 108444"/>
                <a:gd name="connsiteY10" fmla="*/ 88919 h 99764"/>
                <a:gd name="connsiteX11" fmla="*/ 86872 w 108444"/>
                <a:gd name="connsiteY11" fmla="*/ 99713 h 99764"/>
                <a:gd name="connsiteX12" fmla="*/ 54147 w 108444"/>
                <a:gd name="connsiteY12" fmla="*/ 17107 h 99764"/>
                <a:gd name="connsiteX13" fmla="*/ 50284 w 108444"/>
                <a:gd name="connsiteY13" fmla="*/ 19380 h 99764"/>
                <a:gd name="connsiteX14" fmla="*/ 17673 w 108444"/>
                <a:gd name="connsiteY14" fmla="*/ 76193 h 99764"/>
                <a:gd name="connsiteX15" fmla="*/ 17673 w 108444"/>
                <a:gd name="connsiteY15" fmla="*/ 80624 h 99764"/>
                <a:gd name="connsiteX16" fmla="*/ 21423 w 108444"/>
                <a:gd name="connsiteY16" fmla="*/ 82783 h 99764"/>
                <a:gd name="connsiteX17" fmla="*/ 86872 w 108444"/>
                <a:gd name="connsiteY17" fmla="*/ 82783 h 99764"/>
                <a:gd name="connsiteX18" fmla="*/ 90621 w 108444"/>
                <a:gd name="connsiteY18" fmla="*/ 80624 h 99764"/>
                <a:gd name="connsiteX19" fmla="*/ 90621 w 108444"/>
                <a:gd name="connsiteY19" fmla="*/ 76193 h 99764"/>
                <a:gd name="connsiteX20" fmla="*/ 58011 w 108444"/>
                <a:gd name="connsiteY20" fmla="*/ 19380 h 99764"/>
                <a:gd name="connsiteX21" fmla="*/ 54147 w 108444"/>
                <a:gd name="connsiteY21" fmla="*/ 17107 h 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4" h="9976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w="11362"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name="connsiteX0" fmla="*/ 86871 w 108378"/>
                <a:gd name="connsiteY0" fmla="*/ 99828 h 99879"/>
                <a:gd name="connsiteX1" fmla="*/ 21423 w 108378"/>
                <a:gd name="connsiteY1" fmla="*/ 99828 h 99879"/>
                <a:gd name="connsiteX2" fmla="*/ -41 w 108378"/>
                <a:gd name="connsiteY2" fmla="*/ 78114 h 99879"/>
                <a:gd name="connsiteX3" fmla="*/ 2788 w 108378"/>
                <a:gd name="connsiteY3" fmla="*/ 67558 h 99879"/>
                <a:gd name="connsiteX4" fmla="*/ 35513 w 108378"/>
                <a:gd name="connsiteY4" fmla="*/ 10745 h 99879"/>
                <a:gd name="connsiteX5" fmla="*/ 54147 w 108378"/>
                <a:gd name="connsiteY5" fmla="*/ -49 h 99879"/>
                <a:gd name="connsiteX6" fmla="*/ 54147 w 108378"/>
                <a:gd name="connsiteY6" fmla="*/ -49 h 99879"/>
                <a:gd name="connsiteX7" fmla="*/ 72782 w 108378"/>
                <a:gd name="connsiteY7" fmla="*/ 10745 h 99879"/>
                <a:gd name="connsiteX8" fmla="*/ 105506 w 108378"/>
                <a:gd name="connsiteY8" fmla="*/ 67558 h 99879"/>
                <a:gd name="connsiteX9" fmla="*/ 97427 w 108378"/>
                <a:gd name="connsiteY9" fmla="*/ 96999 h 99879"/>
                <a:gd name="connsiteX10" fmla="*/ 86871 w 108378"/>
                <a:gd name="connsiteY10" fmla="*/ 99828 h 99879"/>
                <a:gd name="connsiteX11" fmla="*/ 54147 w 108378"/>
                <a:gd name="connsiteY11" fmla="*/ 17336 h 99879"/>
                <a:gd name="connsiteX12" fmla="*/ 50398 w 108378"/>
                <a:gd name="connsiteY12" fmla="*/ 19495 h 99879"/>
                <a:gd name="connsiteX13" fmla="*/ 17673 w 108378"/>
                <a:gd name="connsiteY13" fmla="*/ 76308 h 99879"/>
                <a:gd name="connsiteX14" fmla="*/ 17673 w 108378"/>
                <a:gd name="connsiteY14" fmla="*/ 80739 h 99879"/>
                <a:gd name="connsiteX15" fmla="*/ 21423 w 108378"/>
                <a:gd name="connsiteY15" fmla="*/ 82898 h 99879"/>
                <a:gd name="connsiteX16" fmla="*/ 86871 w 108378"/>
                <a:gd name="connsiteY16" fmla="*/ 82898 h 99879"/>
                <a:gd name="connsiteX17" fmla="*/ 90621 w 108378"/>
                <a:gd name="connsiteY17" fmla="*/ 80739 h 99879"/>
                <a:gd name="connsiteX18" fmla="*/ 90621 w 108378"/>
                <a:gd name="connsiteY18" fmla="*/ 76308 h 99879"/>
                <a:gd name="connsiteX19" fmla="*/ 58010 w 108378"/>
                <a:gd name="connsiteY19" fmla="*/ 19495 h 99879"/>
                <a:gd name="connsiteX20" fmla="*/ 58010 w 108378"/>
                <a:gd name="connsiteY20" fmla="*/ 19495 h 99879"/>
                <a:gd name="connsiteX21" fmla="*/ 54147 w 108378"/>
                <a:gd name="connsiteY21" fmla="*/ 17336 h 9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378" h="99879">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w="11362"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0 w 61585"/>
                <a:gd name="connsiteY9" fmla="*/ 30855 h 61585"/>
                <a:gd name="connsiteX10" fmla="*/ 31092 w 61585"/>
                <a:gd name="connsiteY10" fmla="*/ 17220 h 61585"/>
                <a:gd name="connsiteX11" fmla="*/ 30865 w 61585"/>
                <a:gd name="connsiteY11"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 h="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name="connsiteX0" fmla="*/ 30865 w 61585"/>
                <a:gd name="connsiteY0" fmla="*/ 61535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5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name="connsiteX0" fmla="*/ 30751 w 61585"/>
                <a:gd name="connsiteY0" fmla="*/ 61534 h 61585"/>
                <a:gd name="connsiteX1" fmla="*/ -41 w 61585"/>
                <a:gd name="connsiteY1" fmla="*/ 30742 h 61585"/>
                <a:gd name="connsiteX2" fmla="*/ 30751 w 61585"/>
                <a:gd name="connsiteY2" fmla="*/ -51 h 61585"/>
                <a:gd name="connsiteX3" fmla="*/ 61544 w 61585"/>
                <a:gd name="connsiteY3" fmla="*/ 30742 h 61585"/>
                <a:gd name="connsiteX4" fmla="*/ 61544 w 61585"/>
                <a:gd name="connsiteY4" fmla="*/ 30855 h 61585"/>
                <a:gd name="connsiteX5" fmla="*/ 30751 w 61585"/>
                <a:gd name="connsiteY5" fmla="*/ 61534 h 61585"/>
                <a:gd name="connsiteX6" fmla="*/ 30751 w 61585"/>
                <a:gd name="connsiteY6" fmla="*/ 17220 h 61585"/>
                <a:gd name="connsiteX7" fmla="*/ 17116 w 61585"/>
                <a:gd name="connsiteY7" fmla="*/ 30855 h 61585"/>
                <a:gd name="connsiteX8" fmla="*/ 30751 w 61585"/>
                <a:gd name="connsiteY8" fmla="*/ 44490 h 61585"/>
                <a:gd name="connsiteX9" fmla="*/ 44387 w 61585"/>
                <a:gd name="connsiteY9" fmla="*/ 30855 h 61585"/>
                <a:gd name="connsiteX10" fmla="*/ 30751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w="11362"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7 h 1011157"/>
                <a:gd name="connsiteX6" fmla="*/ 92155 w 1824489"/>
                <a:gd name="connsiteY6" fmla="*/ 1011107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name="connsiteX0" fmla="*/ 8709 w 17271"/>
                  <a:gd name="connsiteY0" fmla="*/ 17220 h 17271"/>
                  <a:gd name="connsiteX1" fmla="*/ -41 w 17271"/>
                  <a:gd name="connsiteY1" fmla="*/ 8699 h 17271"/>
                  <a:gd name="connsiteX2" fmla="*/ 8481 w 17271"/>
                  <a:gd name="connsiteY2" fmla="*/ -50 h 17271"/>
                  <a:gd name="connsiteX3" fmla="*/ 17231 w 17271"/>
                  <a:gd name="connsiteY3" fmla="*/ 8472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w="11362"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name="connsiteX0" fmla="*/ 8368 w 17044"/>
                  <a:gd name="connsiteY0" fmla="*/ 16993 h 17043"/>
                  <a:gd name="connsiteX1" fmla="*/ -41 w 17044"/>
                  <a:gd name="connsiteY1" fmla="*/ 8357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7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name="connsiteX0" fmla="*/ 8368 w 17044"/>
                  <a:gd name="connsiteY0" fmla="*/ 16993 h 17043"/>
                  <a:gd name="connsiteX1" fmla="*/ -41 w 17044"/>
                  <a:gd name="connsiteY1" fmla="*/ 8358 h 17043"/>
                  <a:gd name="connsiteX2" fmla="*/ 8594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8594 w 17270"/>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name="connsiteX0" fmla="*/ 7607 w 15295"/>
                  <a:gd name="connsiteY0" fmla="*/ 17106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w="11362"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17229 w 17270"/>
                  <a:gd name="connsiteY4" fmla="*/ 8698 h 17271"/>
                  <a:gd name="connsiteX5" fmla="*/ 8594 w 17270"/>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name="connsiteX0" fmla="*/ 8368 w 17044"/>
                  <a:gd name="connsiteY0" fmla="*/ 16994 h 17044"/>
                  <a:gd name="connsiteX1" fmla="*/ -40 w 17044"/>
                  <a:gd name="connsiteY1" fmla="*/ 8358 h 17044"/>
                  <a:gd name="connsiteX2" fmla="*/ 8595 w 17044"/>
                  <a:gd name="connsiteY2" fmla="*/ -50 h 17044"/>
                  <a:gd name="connsiteX3" fmla="*/ 17004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name="connsiteX0" fmla="*/ 1744390 w 1853955"/>
                <a:gd name="connsiteY0" fmla="*/ 1043262 h 1043313"/>
                <a:gd name="connsiteX1" fmla="*/ 109312 w 1853955"/>
                <a:gd name="connsiteY1" fmla="*/ 1043262 h 1043313"/>
                <a:gd name="connsiteX2" fmla="*/ -41 w 1853955"/>
                <a:gd name="connsiteY2" fmla="*/ 933545 h 1043313"/>
                <a:gd name="connsiteX3" fmla="*/ 1482 w 1853955"/>
                <a:gd name="connsiteY3" fmla="*/ 915547 h 1043313"/>
                <a:gd name="connsiteX4" fmla="*/ 134424 w 1853955"/>
                <a:gd name="connsiteY4" fmla="*/ 131528 h 1043313"/>
                <a:gd name="connsiteX5" fmla="*/ 289523 w 1853955"/>
                <a:gd name="connsiteY5" fmla="*/ 62 h 1043313"/>
                <a:gd name="connsiteX6" fmla="*/ 1254662 w 1853955"/>
                <a:gd name="connsiteY6" fmla="*/ 62 h 1043313"/>
                <a:gd name="connsiteX7" fmla="*/ 1269729 w 1853955"/>
                <a:gd name="connsiteY7" fmla="*/ 19078 h 1043313"/>
                <a:gd name="connsiteX8" fmla="*/ 1254662 w 1853955"/>
                <a:gd name="connsiteY8" fmla="*/ 34150 h 1043313"/>
                <a:gd name="connsiteX9" fmla="*/ 289523 w 1853955"/>
                <a:gd name="connsiteY9" fmla="*/ 34150 h 1043313"/>
                <a:gd name="connsiteX10" fmla="*/ 167603 w 1853955"/>
                <a:gd name="connsiteY10" fmla="*/ 137209 h 1043313"/>
                <a:gd name="connsiteX11" fmla="*/ 34660 w 1853955"/>
                <a:gd name="connsiteY11" fmla="*/ 921228 h 1043313"/>
                <a:gd name="connsiteX12" fmla="*/ 96086 w 1853955"/>
                <a:gd name="connsiteY12" fmla="*/ 1007879 h 1043313"/>
                <a:gd name="connsiteX13" fmla="*/ 108744 w 1853955"/>
                <a:gd name="connsiteY13" fmla="*/ 1008947 h 1043313"/>
                <a:gd name="connsiteX14" fmla="*/ 1744958 w 1853955"/>
                <a:gd name="connsiteY14" fmla="*/ 1008947 h 1043313"/>
                <a:gd name="connsiteX15" fmla="*/ 1820133 w 1853955"/>
                <a:gd name="connsiteY15" fmla="*/ 934136 h 1043313"/>
                <a:gd name="connsiteX16" fmla="*/ 1819042 w 1853955"/>
                <a:gd name="connsiteY16" fmla="*/ 921228 h 1043313"/>
                <a:gd name="connsiteX17" fmla="*/ 1686100 w 1853955"/>
                <a:gd name="connsiteY17" fmla="*/ 137209 h 1043313"/>
                <a:gd name="connsiteX18" fmla="*/ 1563725 w 1853955"/>
                <a:gd name="connsiteY18" fmla="*/ 34150 h 1043313"/>
                <a:gd name="connsiteX19" fmla="*/ 1375901 w 1853955"/>
                <a:gd name="connsiteY19" fmla="*/ 34150 h 1043313"/>
                <a:gd name="connsiteX20" fmla="*/ 1356891 w 1853955"/>
                <a:gd name="connsiteY20" fmla="*/ 19078 h 1043313"/>
                <a:gd name="connsiteX21" fmla="*/ 1371958 w 1853955"/>
                <a:gd name="connsiteY21" fmla="*/ 62 h 1043313"/>
                <a:gd name="connsiteX22" fmla="*/ 1375901 w 1853955"/>
                <a:gd name="connsiteY22" fmla="*/ 62 h 1043313"/>
                <a:gd name="connsiteX23" fmla="*/ 1563725 w 1853955"/>
                <a:gd name="connsiteY23" fmla="*/ 62 h 1043313"/>
                <a:gd name="connsiteX24" fmla="*/ 1719393 w 1853955"/>
                <a:gd name="connsiteY24" fmla="*/ 131528 h 1043313"/>
                <a:gd name="connsiteX25" fmla="*/ 1852335 w 1853955"/>
                <a:gd name="connsiteY25" fmla="*/ 915547 h 1043313"/>
                <a:gd name="connsiteX26" fmla="*/ 1762991 w 1853955"/>
                <a:gd name="connsiteY26" fmla="*/ 1041706 h 1043313"/>
                <a:gd name="connsiteX27" fmla="*/ 1744503 w 1853955"/>
                <a:gd name="connsiteY27" fmla="*/ 1043262 h 104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313">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w="11362"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name="connsiteX0" fmla="*/ 29197 w 44429"/>
                <a:gd name="connsiteY0" fmla="*/ 34150 h 34316"/>
                <a:gd name="connsiteX1" fmla="*/ 19084 w 44429"/>
                <a:gd name="connsiteY1" fmla="*/ 34150 h 34316"/>
                <a:gd name="connsiteX2" fmla="*/ 74 w 44429"/>
                <a:gd name="connsiteY2" fmla="*/ 19078 h 34316"/>
                <a:gd name="connsiteX3" fmla="*/ 15141 w 44429"/>
                <a:gd name="connsiteY3" fmla="*/ 62 h 34316"/>
                <a:gd name="connsiteX4" fmla="*/ 19084 w 44429"/>
                <a:gd name="connsiteY4" fmla="*/ 62 h 34316"/>
                <a:gd name="connsiteX5" fmla="*/ 29197 w 44429"/>
                <a:gd name="connsiteY5" fmla="*/ 62 h 34316"/>
                <a:gd name="connsiteX6" fmla="*/ 44275 w 44429"/>
                <a:gd name="connsiteY6" fmla="*/ 19078 h 34316"/>
                <a:gd name="connsiteX7" fmla="*/ 29197 w 44429"/>
                <a:gd name="connsiteY7" fmla="*/ 34150 h 3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6">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w="11362"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name="connsiteX0" fmla="*/ 98018 w 196704"/>
                <a:gd name="connsiteY0" fmla="*/ 279673 h 279724"/>
                <a:gd name="connsiteX1" fmla="*/ 78020 w 196704"/>
                <a:gd name="connsiteY1" fmla="*/ 267743 h 279724"/>
                <a:gd name="connsiteX2" fmla="*/ 17798 w 196704"/>
                <a:gd name="connsiteY2" fmla="*/ 155253 h 279724"/>
                <a:gd name="connsiteX3" fmla="*/ -41 w 196704"/>
                <a:gd name="connsiteY3" fmla="*/ 98440 h 279724"/>
                <a:gd name="connsiteX4" fmla="*/ 98268 w 196704"/>
                <a:gd name="connsiteY4" fmla="*/ -51 h 279724"/>
                <a:gd name="connsiteX5" fmla="*/ 165852 w 196704"/>
                <a:gd name="connsiteY5" fmla="*/ 26742 h 279724"/>
                <a:gd name="connsiteX6" fmla="*/ 164818 w 196704"/>
                <a:gd name="connsiteY6" fmla="*/ 38752 h 279724"/>
                <a:gd name="connsiteX7" fmla="*/ 154490 w 196704"/>
                <a:gd name="connsiteY7" fmla="*/ 39241 h 279724"/>
                <a:gd name="connsiteX8" fmla="*/ 44386 w 196704"/>
                <a:gd name="connsiteY8" fmla="*/ 37877 h 279724"/>
                <a:gd name="connsiteX9" fmla="*/ 17457 w 196704"/>
                <a:gd name="connsiteY9" fmla="*/ 98440 h 279724"/>
                <a:gd name="connsiteX10" fmla="*/ 33365 w 196704"/>
                <a:gd name="connsiteY10" fmla="*/ 146958 h 279724"/>
                <a:gd name="connsiteX11" fmla="*/ 93473 w 196704"/>
                <a:gd name="connsiteY11" fmla="*/ 259334 h 279724"/>
                <a:gd name="connsiteX12" fmla="*/ 98359 w 196704"/>
                <a:gd name="connsiteY12" fmla="*/ 262289 h 279724"/>
                <a:gd name="connsiteX13" fmla="*/ 103245 w 196704"/>
                <a:gd name="connsiteY13" fmla="*/ 259334 h 279724"/>
                <a:gd name="connsiteX14" fmla="*/ 161648 w 196704"/>
                <a:gd name="connsiteY14" fmla="*/ 150026 h 279724"/>
                <a:gd name="connsiteX15" fmla="*/ 179261 w 196704"/>
                <a:gd name="connsiteY15" fmla="*/ 86623 h 279724"/>
                <a:gd name="connsiteX16" fmla="*/ 169375 w 196704"/>
                <a:gd name="connsiteY16" fmla="*/ 57989 h 279724"/>
                <a:gd name="connsiteX17" fmla="*/ 172500 w 196704"/>
                <a:gd name="connsiteY17" fmla="*/ 46343 h 279724"/>
                <a:gd name="connsiteX18" fmla="*/ 184146 w 196704"/>
                <a:gd name="connsiteY18" fmla="*/ 49467 h 279724"/>
                <a:gd name="connsiteX19" fmla="*/ 196191 w 196704"/>
                <a:gd name="connsiteY19" fmla="*/ 84237 h 279724"/>
                <a:gd name="connsiteX20" fmla="*/ 176761 w 196704"/>
                <a:gd name="connsiteY20" fmla="*/ 157980 h 279724"/>
                <a:gd name="connsiteX21" fmla="*/ 118357 w 196704"/>
                <a:gd name="connsiteY21" fmla="*/ 267402 h 279724"/>
                <a:gd name="connsiteX22" fmla="*/ 98359 w 196704"/>
                <a:gd name="connsiteY22" fmla="*/ 279333 h 2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04" h="27972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w="11362"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name="connsiteX0" fmla="*/ 46773 w 93627"/>
                <a:gd name="connsiteY0" fmla="*/ 93577 h 93627"/>
                <a:gd name="connsiteX1" fmla="*/ -41 w 93627"/>
                <a:gd name="connsiteY1" fmla="*/ 46763 h 93627"/>
                <a:gd name="connsiteX2" fmla="*/ 46773 w 93627"/>
                <a:gd name="connsiteY2" fmla="*/ -51 h 93627"/>
                <a:gd name="connsiteX3" fmla="*/ 93586 w 93627"/>
                <a:gd name="connsiteY3" fmla="*/ 46763 h 93627"/>
                <a:gd name="connsiteX4" fmla="*/ 46773 w 93627"/>
                <a:gd name="connsiteY4" fmla="*/ 93577 h 93627"/>
                <a:gd name="connsiteX5" fmla="*/ 46773 w 93627"/>
                <a:gd name="connsiteY5" fmla="*/ 17107 h 93627"/>
                <a:gd name="connsiteX6" fmla="*/ 17116 w 93627"/>
                <a:gd name="connsiteY6" fmla="*/ 46763 h 93627"/>
                <a:gd name="connsiteX7" fmla="*/ 46773 w 93627"/>
                <a:gd name="connsiteY7" fmla="*/ 76419 h 93627"/>
                <a:gd name="connsiteX8" fmla="*/ 76429 w 93627"/>
                <a:gd name="connsiteY8" fmla="*/ 46763 h 93627"/>
                <a:gd name="connsiteX9" fmla="*/ 46773 w 93627"/>
                <a:gd name="connsiteY9" fmla="*/ 17107 h 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27" h="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w="11362"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name="connsiteX0" fmla="*/ 124947 w 250999"/>
                <a:gd name="connsiteY0" fmla="*/ 102672 h 102722"/>
                <a:gd name="connsiteX1" fmla="*/ -41 w 250999"/>
                <a:gd name="connsiteY1" fmla="*/ 47904 h 102722"/>
                <a:gd name="connsiteX2" fmla="*/ 53817 w 250999"/>
                <a:gd name="connsiteY2" fmla="*/ 2454 h 102722"/>
                <a:gd name="connsiteX3" fmla="*/ 64441 w 250999"/>
                <a:gd name="connsiteY3" fmla="*/ 8306 h 102722"/>
                <a:gd name="connsiteX4" fmla="*/ 58590 w 250999"/>
                <a:gd name="connsiteY4" fmla="*/ 18930 h 102722"/>
                <a:gd name="connsiteX5" fmla="*/ 17003 w 250999"/>
                <a:gd name="connsiteY5" fmla="*/ 47904 h 102722"/>
                <a:gd name="connsiteX6" fmla="*/ 125402 w 250999"/>
                <a:gd name="connsiteY6" fmla="*/ 85514 h 102722"/>
                <a:gd name="connsiteX7" fmla="*/ 233801 w 250999"/>
                <a:gd name="connsiteY7" fmla="*/ 47904 h 102722"/>
                <a:gd name="connsiteX8" fmla="*/ 184146 w 250999"/>
                <a:gd name="connsiteY8" fmla="*/ 16771 h 102722"/>
                <a:gd name="connsiteX9" fmla="*/ 177886 w 250999"/>
                <a:gd name="connsiteY9" fmla="*/ 6476 h 102722"/>
                <a:gd name="connsiteX10" fmla="*/ 177897 w 250999"/>
                <a:gd name="connsiteY10" fmla="*/ 6431 h 102722"/>
                <a:gd name="connsiteX11" fmla="*/ 188237 w 250999"/>
                <a:gd name="connsiteY11" fmla="*/ 181 h 102722"/>
                <a:gd name="connsiteX12" fmla="*/ 250958 w 250999"/>
                <a:gd name="connsiteY12" fmla="*/ 47904 h 102722"/>
                <a:gd name="connsiteX13" fmla="*/ 124947 w 250999"/>
                <a:gd name="connsiteY13" fmla="*/ 102672 h 1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999" h="102722">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w="11362"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name="connsiteX0" fmla="*/ 135628 w 270952"/>
                <a:gd name="connsiteY0" fmla="*/ 389331 h 389382"/>
                <a:gd name="connsiteX1" fmla="*/ 110403 w 270952"/>
                <a:gd name="connsiteY1" fmla="*/ 374219 h 389382"/>
                <a:gd name="connsiteX2" fmla="*/ 24843 w 270952"/>
                <a:gd name="connsiteY2" fmla="*/ 214347 h 389382"/>
                <a:gd name="connsiteX3" fmla="*/ -41 w 270952"/>
                <a:gd name="connsiteY3" fmla="*/ 135832 h 389382"/>
                <a:gd name="connsiteX4" fmla="*/ 136776 w 270952"/>
                <a:gd name="connsiteY4" fmla="*/ -50 h 389382"/>
                <a:gd name="connsiteX5" fmla="*/ 229483 w 270952"/>
                <a:gd name="connsiteY5" fmla="*/ 36750 h 389382"/>
                <a:gd name="connsiteX6" fmla="*/ 229483 w 270952"/>
                <a:gd name="connsiteY6" fmla="*/ 48908 h 389382"/>
                <a:gd name="connsiteX7" fmla="*/ 217325 w 270952"/>
                <a:gd name="connsiteY7" fmla="*/ 48908 h 389382"/>
                <a:gd name="connsiteX8" fmla="*/ 49022 w 270952"/>
                <a:gd name="connsiteY8" fmla="*/ 54725 h 389382"/>
                <a:gd name="connsiteX9" fmla="*/ 17003 w 270952"/>
                <a:gd name="connsiteY9" fmla="*/ 136400 h 389382"/>
                <a:gd name="connsiteX10" fmla="*/ 39728 w 270952"/>
                <a:gd name="connsiteY10" fmla="*/ 207075 h 389382"/>
                <a:gd name="connsiteX11" fmla="*/ 125174 w 270952"/>
                <a:gd name="connsiteY11" fmla="*/ 366152 h 389382"/>
                <a:gd name="connsiteX12" fmla="*/ 140525 w 270952"/>
                <a:gd name="connsiteY12" fmla="*/ 370917 h 389382"/>
                <a:gd name="connsiteX13" fmla="*/ 145286 w 270952"/>
                <a:gd name="connsiteY13" fmla="*/ 366152 h 389382"/>
                <a:gd name="connsiteX14" fmla="*/ 228233 w 270952"/>
                <a:gd name="connsiteY14" fmla="*/ 210938 h 389382"/>
                <a:gd name="connsiteX15" fmla="*/ 253685 w 270952"/>
                <a:gd name="connsiteY15" fmla="*/ 118674 h 389382"/>
                <a:gd name="connsiteX16" fmla="*/ 239141 w 270952"/>
                <a:gd name="connsiteY16" fmla="*/ 76746 h 389382"/>
                <a:gd name="connsiteX17" fmla="*/ 242323 w 270952"/>
                <a:gd name="connsiteY17" fmla="*/ 65384 h 389382"/>
                <a:gd name="connsiteX18" fmla="*/ 253685 w 270952"/>
                <a:gd name="connsiteY18" fmla="*/ 68451 h 389382"/>
                <a:gd name="connsiteX19" fmla="*/ 270275 w 270952"/>
                <a:gd name="connsiteY19" fmla="*/ 116515 h 389382"/>
                <a:gd name="connsiteX20" fmla="*/ 243118 w 270952"/>
                <a:gd name="connsiteY20" fmla="*/ 218779 h 389382"/>
                <a:gd name="connsiteX21" fmla="*/ 160058 w 270952"/>
                <a:gd name="connsiteY21" fmla="*/ 374105 h 389382"/>
                <a:gd name="connsiteX22" fmla="*/ 135628 w 270952"/>
                <a:gd name="connsiteY22" fmla="*/ 389331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52" h="38938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w="11362"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name="connsiteX0" fmla="*/ 62794 w 125670"/>
                <a:gd name="connsiteY0" fmla="*/ 125619 h 125670"/>
                <a:gd name="connsiteX1" fmla="*/ -41 w 125670"/>
                <a:gd name="connsiteY1" fmla="*/ 62784 h 125670"/>
                <a:gd name="connsiteX2" fmla="*/ 62794 w 125670"/>
                <a:gd name="connsiteY2" fmla="*/ -51 h 125670"/>
                <a:gd name="connsiteX3" fmla="*/ 125629 w 125670"/>
                <a:gd name="connsiteY3" fmla="*/ 62784 h 125670"/>
                <a:gd name="connsiteX4" fmla="*/ 62794 w 125670"/>
                <a:gd name="connsiteY4" fmla="*/ 125619 h 125670"/>
                <a:gd name="connsiteX5" fmla="*/ 62794 w 125670"/>
                <a:gd name="connsiteY5" fmla="*/ 17106 h 125670"/>
                <a:gd name="connsiteX6" fmla="*/ 17344 w 125670"/>
                <a:gd name="connsiteY6" fmla="*/ 62557 h 125670"/>
                <a:gd name="connsiteX7" fmla="*/ 62794 w 125670"/>
                <a:gd name="connsiteY7" fmla="*/ 108007 h 125670"/>
                <a:gd name="connsiteX8" fmla="*/ 108244 w 125670"/>
                <a:gd name="connsiteY8" fmla="*/ 62557 h 125670"/>
                <a:gd name="connsiteX9" fmla="*/ 62794 w 125670"/>
                <a:gd name="connsiteY9" fmla="*/ 17220 h 1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670" h="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w="11362"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name="connsiteX0" fmla="*/ 174488 w 349172"/>
                <a:gd name="connsiteY0" fmla="*/ 138682 h 138732"/>
                <a:gd name="connsiteX1" fmla="*/ -41 w 349172"/>
                <a:gd name="connsiteY1" fmla="*/ 64598 h 138732"/>
                <a:gd name="connsiteX2" fmla="*/ 73816 w 349172"/>
                <a:gd name="connsiteY2" fmla="*/ 3467 h 138732"/>
                <a:gd name="connsiteX3" fmla="*/ 84314 w 349172"/>
                <a:gd name="connsiteY3" fmla="*/ 9042 h 138732"/>
                <a:gd name="connsiteX4" fmla="*/ 84383 w 349172"/>
                <a:gd name="connsiteY4" fmla="*/ 9262 h 138732"/>
                <a:gd name="connsiteX5" fmla="*/ 78588 w 349172"/>
                <a:gd name="connsiteY5" fmla="*/ 19943 h 138732"/>
                <a:gd name="connsiteX6" fmla="*/ 17003 w 349172"/>
                <a:gd name="connsiteY6" fmla="*/ 64598 h 138732"/>
                <a:gd name="connsiteX7" fmla="*/ 174488 w 349172"/>
                <a:gd name="connsiteY7" fmla="*/ 121411 h 138732"/>
                <a:gd name="connsiteX8" fmla="*/ 331974 w 349172"/>
                <a:gd name="connsiteY8" fmla="*/ 64598 h 138732"/>
                <a:gd name="connsiteX9" fmla="*/ 258799 w 349172"/>
                <a:gd name="connsiteY9" fmla="*/ 16875 h 138732"/>
                <a:gd name="connsiteX10" fmla="*/ 252549 w 349172"/>
                <a:gd name="connsiteY10" fmla="*/ 6535 h 138732"/>
                <a:gd name="connsiteX11" fmla="*/ 262776 w 349172"/>
                <a:gd name="connsiteY11" fmla="*/ 172 h 138732"/>
                <a:gd name="connsiteX12" fmla="*/ 349131 w 349172"/>
                <a:gd name="connsiteY12" fmla="*/ 64598 h 138732"/>
                <a:gd name="connsiteX13" fmla="*/ 174488 w 349172"/>
                <a:gd name="connsiteY13" fmla="*/ 138682 h 13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72" h="13873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w="11362"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name="connsiteX0" fmla="*/ 72225 w 144911"/>
                <a:gd name="connsiteY0" fmla="*/ 203324 h 203375"/>
                <a:gd name="connsiteX1" fmla="*/ 55863 w 144911"/>
                <a:gd name="connsiteY1" fmla="*/ 193439 h 203375"/>
                <a:gd name="connsiteX2" fmla="*/ 13026 w 144911"/>
                <a:gd name="connsiteY2" fmla="*/ 113901 h 203375"/>
                <a:gd name="connsiteX3" fmla="*/ -41 w 144911"/>
                <a:gd name="connsiteY3" fmla="*/ 72541 h 203375"/>
                <a:gd name="connsiteX4" fmla="*/ 24047 w 144911"/>
                <a:gd name="connsiteY4" fmla="*/ 18569 h 203375"/>
                <a:gd name="connsiteX5" fmla="*/ 80860 w 144911"/>
                <a:gd name="connsiteY5" fmla="*/ 388 h 203375"/>
                <a:gd name="connsiteX6" fmla="*/ 122447 w 144911"/>
                <a:gd name="connsiteY6" fmla="*/ 19705 h 203375"/>
                <a:gd name="connsiteX7" fmla="*/ 122447 w 144911"/>
                <a:gd name="connsiteY7" fmla="*/ 31749 h 203375"/>
                <a:gd name="connsiteX8" fmla="*/ 110289 w 144911"/>
                <a:gd name="connsiteY8" fmla="*/ 31749 h 203375"/>
                <a:gd name="connsiteX9" fmla="*/ 31910 w 144911"/>
                <a:gd name="connsiteY9" fmla="*/ 34226 h 203375"/>
                <a:gd name="connsiteX10" fmla="*/ 16889 w 144911"/>
                <a:gd name="connsiteY10" fmla="*/ 72086 h 203375"/>
                <a:gd name="connsiteX11" fmla="*/ 28252 w 144911"/>
                <a:gd name="connsiteY11" fmla="*/ 105492 h 203375"/>
                <a:gd name="connsiteX12" fmla="*/ 71089 w 144911"/>
                <a:gd name="connsiteY12" fmla="*/ 185031 h 203375"/>
                <a:gd name="connsiteX13" fmla="*/ 73702 w 144911"/>
                <a:gd name="connsiteY13" fmla="*/ 185031 h 203375"/>
                <a:gd name="connsiteX14" fmla="*/ 115289 w 144911"/>
                <a:gd name="connsiteY14" fmla="*/ 107197 h 203375"/>
                <a:gd name="connsiteX15" fmla="*/ 127561 w 144911"/>
                <a:gd name="connsiteY15" fmla="*/ 63564 h 203375"/>
                <a:gd name="connsiteX16" fmla="*/ 120857 w 144911"/>
                <a:gd name="connsiteY16" fmla="*/ 44134 h 203375"/>
                <a:gd name="connsiteX17" fmla="*/ 123924 w 144911"/>
                <a:gd name="connsiteY17" fmla="*/ 32431 h 203375"/>
                <a:gd name="connsiteX18" fmla="*/ 135628 w 144911"/>
                <a:gd name="connsiteY18" fmla="*/ 35499 h 203375"/>
                <a:gd name="connsiteX19" fmla="*/ 144491 w 144911"/>
                <a:gd name="connsiteY19" fmla="*/ 61178 h 203375"/>
                <a:gd name="connsiteX20" fmla="*/ 130401 w 144911"/>
                <a:gd name="connsiteY20" fmla="*/ 115151 h 203375"/>
                <a:gd name="connsiteX21" fmla="*/ 88814 w 144911"/>
                <a:gd name="connsiteY21" fmla="*/ 193098 h 203375"/>
                <a:gd name="connsiteX22" fmla="*/ 72452 w 144911"/>
                <a:gd name="connsiteY22" fmla="*/ 202983 h 2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911" h="203375">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w="11362"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35751 w 71584"/>
                <a:gd name="connsiteY4" fmla="*/ 71533 h 71584"/>
                <a:gd name="connsiteX5" fmla="*/ 35751 w 71584"/>
                <a:gd name="connsiteY5" fmla="*/ 17106 h 71584"/>
                <a:gd name="connsiteX6" fmla="*/ 17116 w 71584"/>
                <a:gd name="connsiteY6" fmla="*/ 35741 h 71584"/>
                <a:gd name="connsiteX7" fmla="*/ 35751 w 71584"/>
                <a:gd name="connsiteY7" fmla="*/ 54376 h 71584"/>
                <a:gd name="connsiteX8" fmla="*/ 54386 w 71584"/>
                <a:gd name="connsiteY8" fmla="*/ 35741 h 71584"/>
                <a:gd name="connsiteX9" fmla="*/ 35751 w 71584"/>
                <a:gd name="connsiteY9"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84" h="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w="11362"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name="connsiteX0" fmla="*/ 91769 w 183732"/>
                <a:gd name="connsiteY0" fmla="*/ 78015 h 78066"/>
                <a:gd name="connsiteX1" fmla="*/ -41 w 183732"/>
                <a:gd name="connsiteY1" fmla="*/ 36655 h 78066"/>
                <a:gd name="connsiteX2" fmla="*/ 40069 w 183732"/>
                <a:gd name="connsiteY2" fmla="*/ 1886 h 78066"/>
                <a:gd name="connsiteX3" fmla="*/ 50704 w 183732"/>
                <a:gd name="connsiteY3" fmla="*/ 7544 h 78066"/>
                <a:gd name="connsiteX4" fmla="*/ 50750 w 183732"/>
                <a:gd name="connsiteY4" fmla="*/ 7681 h 78066"/>
                <a:gd name="connsiteX5" fmla="*/ 44841 w 183732"/>
                <a:gd name="connsiteY5" fmla="*/ 18361 h 78066"/>
                <a:gd name="connsiteX6" fmla="*/ 17116 w 183732"/>
                <a:gd name="connsiteY6" fmla="*/ 36655 h 78066"/>
                <a:gd name="connsiteX7" fmla="*/ 91769 w 183732"/>
                <a:gd name="connsiteY7" fmla="*/ 60971 h 78066"/>
                <a:gd name="connsiteX8" fmla="*/ 166535 w 183732"/>
                <a:gd name="connsiteY8" fmla="*/ 36655 h 78066"/>
                <a:gd name="connsiteX9" fmla="*/ 133129 w 183732"/>
                <a:gd name="connsiteY9" fmla="*/ 16771 h 78066"/>
                <a:gd name="connsiteX10" fmla="*/ 126686 w 183732"/>
                <a:gd name="connsiteY10" fmla="*/ 6783 h 78066"/>
                <a:gd name="connsiteX11" fmla="*/ 126766 w 183732"/>
                <a:gd name="connsiteY11" fmla="*/ 6431 h 78066"/>
                <a:gd name="connsiteX12" fmla="*/ 137105 w 183732"/>
                <a:gd name="connsiteY12" fmla="*/ 181 h 78066"/>
                <a:gd name="connsiteX13" fmla="*/ 183692 w 183732"/>
                <a:gd name="connsiteY13" fmla="*/ 36655 h 78066"/>
                <a:gd name="connsiteX14" fmla="*/ 91769 w 183732"/>
                <a:gd name="connsiteY14" fmla="*/ 78015 h 7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732" h="78066">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w="11362"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name="connsiteX0" fmla="*/ 72225 w 145477"/>
                <a:gd name="connsiteY0" fmla="*/ 203803 h 203854"/>
                <a:gd name="connsiteX1" fmla="*/ 55863 w 145477"/>
                <a:gd name="connsiteY1" fmla="*/ 194031 h 203854"/>
                <a:gd name="connsiteX2" fmla="*/ 13026 w 145477"/>
                <a:gd name="connsiteY2" fmla="*/ 113811 h 203854"/>
                <a:gd name="connsiteX3" fmla="*/ -41 w 145477"/>
                <a:gd name="connsiteY3" fmla="*/ 72451 h 203854"/>
                <a:gd name="connsiteX4" fmla="*/ 72441 w 145477"/>
                <a:gd name="connsiteY4" fmla="*/ -51 h 203854"/>
                <a:gd name="connsiteX5" fmla="*/ 80633 w 145477"/>
                <a:gd name="connsiteY5" fmla="*/ 413 h 203854"/>
                <a:gd name="connsiteX6" fmla="*/ 122220 w 145477"/>
                <a:gd name="connsiteY6" fmla="*/ 19615 h 203854"/>
                <a:gd name="connsiteX7" fmla="*/ 121186 w 145477"/>
                <a:gd name="connsiteY7" fmla="*/ 31622 h 203854"/>
                <a:gd name="connsiteX8" fmla="*/ 110858 w 145477"/>
                <a:gd name="connsiteY8" fmla="*/ 32114 h 203854"/>
                <a:gd name="connsiteX9" fmla="*/ 79156 w 145477"/>
                <a:gd name="connsiteY9" fmla="*/ 17343 h 203854"/>
                <a:gd name="connsiteX10" fmla="*/ 35865 w 145477"/>
                <a:gd name="connsiteY10" fmla="*/ 31205 h 203854"/>
                <a:gd name="connsiteX11" fmla="*/ 17457 w 145477"/>
                <a:gd name="connsiteY11" fmla="*/ 72451 h 203854"/>
                <a:gd name="connsiteX12" fmla="*/ 28820 w 145477"/>
                <a:gd name="connsiteY12" fmla="*/ 105857 h 203854"/>
                <a:gd name="connsiteX13" fmla="*/ 71657 w 145477"/>
                <a:gd name="connsiteY13" fmla="*/ 185396 h 203854"/>
                <a:gd name="connsiteX14" fmla="*/ 74270 w 145477"/>
                <a:gd name="connsiteY14" fmla="*/ 185396 h 203854"/>
                <a:gd name="connsiteX15" fmla="*/ 115857 w 145477"/>
                <a:gd name="connsiteY15" fmla="*/ 107562 h 203854"/>
                <a:gd name="connsiteX16" fmla="*/ 128129 w 145477"/>
                <a:gd name="connsiteY16" fmla="*/ 63816 h 203854"/>
                <a:gd name="connsiteX17" fmla="*/ 121425 w 145477"/>
                <a:gd name="connsiteY17" fmla="*/ 44386 h 203854"/>
                <a:gd name="connsiteX18" fmla="*/ 124550 w 145477"/>
                <a:gd name="connsiteY18" fmla="*/ 32739 h 203854"/>
                <a:gd name="connsiteX19" fmla="*/ 136197 w 145477"/>
                <a:gd name="connsiteY19" fmla="*/ 35864 h 203854"/>
                <a:gd name="connsiteX20" fmla="*/ 145059 w 145477"/>
                <a:gd name="connsiteY20" fmla="*/ 61430 h 203854"/>
                <a:gd name="connsiteX21" fmla="*/ 130969 w 145477"/>
                <a:gd name="connsiteY21" fmla="*/ 115516 h 203854"/>
                <a:gd name="connsiteX22" fmla="*/ 89383 w 145477"/>
                <a:gd name="connsiteY22" fmla="*/ 193463 h 203854"/>
                <a:gd name="connsiteX23" fmla="*/ 72907 w 145477"/>
                <a:gd name="connsiteY23" fmla="*/ 203235 h 20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477" h="203854">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w="11362"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71543 w 71584"/>
                <a:gd name="connsiteY4" fmla="*/ 35855 h 71584"/>
                <a:gd name="connsiteX5" fmla="*/ 35751 w 71584"/>
                <a:gd name="connsiteY5" fmla="*/ 71533 h 71584"/>
                <a:gd name="connsiteX6" fmla="*/ 35751 w 71584"/>
                <a:gd name="connsiteY6" fmla="*/ 17106 h 71584"/>
                <a:gd name="connsiteX7" fmla="*/ 16889 w 71584"/>
                <a:gd name="connsiteY7" fmla="*/ 35741 h 71584"/>
                <a:gd name="connsiteX8" fmla="*/ 35524 w 71584"/>
                <a:gd name="connsiteY8" fmla="*/ 54602 h 71584"/>
                <a:gd name="connsiteX9" fmla="*/ 54386 w 71584"/>
                <a:gd name="connsiteY9" fmla="*/ 35968 h 71584"/>
                <a:gd name="connsiteX10" fmla="*/ 54386 w 71584"/>
                <a:gd name="connsiteY10" fmla="*/ 35855 h 71584"/>
                <a:gd name="connsiteX11" fmla="*/ 35751 w 71584"/>
                <a:gd name="connsiteY11"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 h="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w="11362"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name="connsiteX0" fmla="*/ 91769 w 183619"/>
                <a:gd name="connsiteY0" fmla="*/ 78355 h 78406"/>
                <a:gd name="connsiteX1" fmla="*/ -41 w 183619"/>
                <a:gd name="connsiteY1" fmla="*/ 36882 h 78406"/>
                <a:gd name="connsiteX2" fmla="*/ 40069 w 183619"/>
                <a:gd name="connsiteY2" fmla="*/ 2794 h 78406"/>
                <a:gd name="connsiteX3" fmla="*/ 50636 w 183619"/>
                <a:gd name="connsiteY3" fmla="*/ 8589 h 78406"/>
                <a:gd name="connsiteX4" fmla="*/ 44841 w 183619"/>
                <a:gd name="connsiteY4" fmla="*/ 19156 h 78406"/>
                <a:gd name="connsiteX5" fmla="*/ 17116 w 183619"/>
                <a:gd name="connsiteY5" fmla="*/ 37450 h 78406"/>
                <a:gd name="connsiteX6" fmla="*/ 91769 w 183619"/>
                <a:gd name="connsiteY6" fmla="*/ 61766 h 78406"/>
                <a:gd name="connsiteX7" fmla="*/ 166534 w 183619"/>
                <a:gd name="connsiteY7" fmla="*/ 36541 h 78406"/>
                <a:gd name="connsiteX8" fmla="*/ 133128 w 183619"/>
                <a:gd name="connsiteY8" fmla="*/ 16770 h 78406"/>
                <a:gd name="connsiteX9" fmla="*/ 126731 w 183619"/>
                <a:gd name="connsiteY9" fmla="*/ 6553 h 78406"/>
                <a:gd name="connsiteX10" fmla="*/ 126765 w 183619"/>
                <a:gd name="connsiteY10" fmla="*/ 6430 h 78406"/>
                <a:gd name="connsiteX11" fmla="*/ 137105 w 183619"/>
                <a:gd name="connsiteY11" fmla="*/ 180 h 78406"/>
                <a:gd name="connsiteX12" fmla="*/ 183578 w 183619"/>
                <a:gd name="connsiteY12" fmla="*/ 36541 h 78406"/>
                <a:gd name="connsiteX13" fmla="*/ 91769 w 183619"/>
                <a:gd name="connsiteY13" fmla="*/ 78355 h 7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619" h="78406">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w="11362"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name="connsiteX0" fmla="*/ 190885 w 676066"/>
                <a:gd name="connsiteY0" fmla="*/ 691519 h 691569"/>
                <a:gd name="connsiteX1" fmla="*/ 190885 w 676066"/>
                <a:gd name="connsiteY1" fmla="*/ 691519 h 691569"/>
                <a:gd name="connsiteX2" fmla="*/ 7606 w 676066"/>
                <a:gd name="connsiteY2" fmla="*/ 687769 h 691569"/>
                <a:gd name="connsiteX3" fmla="*/ 16 w 676066"/>
                <a:gd name="connsiteY3" fmla="*/ 678202 h 691569"/>
                <a:gd name="connsiteX4" fmla="*/ 7606 w 676066"/>
                <a:gd name="connsiteY4" fmla="*/ 670612 h 691569"/>
                <a:gd name="connsiteX5" fmla="*/ 187704 w 676066"/>
                <a:gd name="connsiteY5" fmla="*/ 674361 h 691569"/>
                <a:gd name="connsiteX6" fmla="*/ 249175 w 676066"/>
                <a:gd name="connsiteY6" fmla="*/ 624366 h 691569"/>
                <a:gd name="connsiteX7" fmla="*/ 254515 w 676066"/>
                <a:gd name="connsiteY7" fmla="*/ 622434 h 691569"/>
                <a:gd name="connsiteX8" fmla="*/ 466087 w 676066"/>
                <a:gd name="connsiteY8" fmla="*/ 622434 h 691569"/>
                <a:gd name="connsiteX9" fmla="*/ 656524 w 676066"/>
                <a:gd name="connsiteY9" fmla="*/ 363821 h 691569"/>
                <a:gd name="connsiteX10" fmla="*/ 525968 w 676066"/>
                <a:gd name="connsiteY10" fmla="*/ 183042 h 691569"/>
                <a:gd name="connsiteX11" fmla="*/ 524264 w 676066"/>
                <a:gd name="connsiteY11" fmla="*/ 178157 h 691569"/>
                <a:gd name="connsiteX12" fmla="*/ 520968 w 676066"/>
                <a:gd name="connsiteY12" fmla="*/ 8740 h 691569"/>
                <a:gd name="connsiteX13" fmla="*/ 529377 w 676066"/>
                <a:gd name="connsiteY13" fmla="*/ -9 h 691569"/>
                <a:gd name="connsiteX14" fmla="*/ 538103 w 676066"/>
                <a:gd name="connsiteY14" fmla="*/ 7093 h 691569"/>
                <a:gd name="connsiteX15" fmla="*/ 538126 w 676066"/>
                <a:gd name="connsiteY15" fmla="*/ 8399 h 691569"/>
                <a:gd name="connsiteX16" fmla="*/ 541308 w 676066"/>
                <a:gd name="connsiteY16" fmla="*/ 175202 h 691569"/>
                <a:gd name="connsiteX17" fmla="*/ 674364 w 676066"/>
                <a:gd name="connsiteY17" fmla="*/ 358822 h 691569"/>
                <a:gd name="connsiteX18" fmla="*/ 674364 w 676066"/>
                <a:gd name="connsiteY18" fmla="*/ 368935 h 691569"/>
                <a:gd name="connsiteX19" fmla="*/ 477563 w 676066"/>
                <a:gd name="connsiteY19" fmla="*/ 636069 h 691569"/>
                <a:gd name="connsiteX20" fmla="*/ 470746 w 676066"/>
                <a:gd name="connsiteY20" fmla="*/ 639592 h 691569"/>
                <a:gd name="connsiteX21" fmla="*/ 257811 w 676066"/>
                <a:gd name="connsiteY21" fmla="*/ 639592 h 691569"/>
                <a:gd name="connsiteX22" fmla="*/ 196339 w 676066"/>
                <a:gd name="connsiteY22" fmla="*/ 689587 h 691569"/>
                <a:gd name="connsiteX23" fmla="*/ 190885 w 676066"/>
                <a:gd name="connsiteY23" fmla="*/ 691519 h 69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6066" h="691569">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w="11362"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name="connsiteX0" fmla="*/ 699087 w 1139428"/>
                <a:gd name="connsiteY0" fmla="*/ 395140 h 395191"/>
                <a:gd name="connsiteX1" fmla="*/ 453200 w 1139428"/>
                <a:gd name="connsiteY1" fmla="*/ 395140 h 395191"/>
                <a:gd name="connsiteX2" fmla="*/ 449451 w 1139428"/>
                <a:gd name="connsiteY2" fmla="*/ 394231 h 395191"/>
                <a:gd name="connsiteX3" fmla="*/ 3923 w 1139428"/>
                <a:gd name="connsiteY3" fmla="*/ 170047 h 395191"/>
                <a:gd name="connsiteX4" fmla="*/ 1332 w 1139428"/>
                <a:gd name="connsiteY4" fmla="*/ 158112 h 395191"/>
                <a:gd name="connsiteX5" fmla="*/ 11650 w 1139428"/>
                <a:gd name="connsiteY5" fmla="*/ 154708 h 395191"/>
                <a:gd name="connsiteX6" fmla="*/ 454791 w 1139428"/>
                <a:gd name="connsiteY6" fmla="*/ 378096 h 395191"/>
                <a:gd name="connsiteX7" fmla="*/ 693974 w 1139428"/>
                <a:gd name="connsiteY7" fmla="*/ 378096 h 395191"/>
                <a:gd name="connsiteX8" fmla="*/ 807599 w 1139428"/>
                <a:gd name="connsiteY8" fmla="*/ 197772 h 395191"/>
                <a:gd name="connsiteX9" fmla="*/ 814872 w 1139428"/>
                <a:gd name="connsiteY9" fmla="*/ 193681 h 395191"/>
                <a:gd name="connsiteX10" fmla="*/ 871685 w 1139428"/>
                <a:gd name="connsiteY10" fmla="*/ 193681 h 395191"/>
                <a:gd name="connsiteX11" fmla="*/ 957018 w 1139428"/>
                <a:gd name="connsiteY11" fmla="*/ 4949 h 395191"/>
                <a:gd name="connsiteX12" fmla="*/ 964858 w 1139428"/>
                <a:gd name="connsiteY12" fmla="*/ -51 h 395191"/>
                <a:gd name="connsiteX13" fmla="*/ 1130865 w 1139428"/>
                <a:gd name="connsiteY13" fmla="*/ -51 h 395191"/>
                <a:gd name="connsiteX14" fmla="*/ 1139387 w 1139428"/>
                <a:gd name="connsiteY14" fmla="*/ 8471 h 395191"/>
                <a:gd name="connsiteX15" fmla="*/ 1130865 w 1139428"/>
                <a:gd name="connsiteY15" fmla="*/ 16993 h 395191"/>
                <a:gd name="connsiteX16" fmla="*/ 970539 w 1139428"/>
                <a:gd name="connsiteY16" fmla="*/ 16993 h 395191"/>
                <a:gd name="connsiteX17" fmla="*/ 885092 w 1139428"/>
                <a:gd name="connsiteY17" fmla="*/ 205839 h 395191"/>
                <a:gd name="connsiteX18" fmla="*/ 877252 w 1139428"/>
                <a:gd name="connsiteY18" fmla="*/ 210839 h 395191"/>
                <a:gd name="connsiteX19" fmla="*/ 819530 w 1139428"/>
                <a:gd name="connsiteY19" fmla="*/ 210839 h 395191"/>
                <a:gd name="connsiteX20" fmla="*/ 705904 w 1139428"/>
                <a:gd name="connsiteY20" fmla="*/ 391163 h 395191"/>
                <a:gd name="connsiteX21" fmla="*/ 699087 w 1139428"/>
                <a:gd name="connsiteY21" fmla="*/ 395140 h 3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9428" h="395191">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w="11362" cap="flat">
              <a:noFill/>
              <a:prstDash val="solid"/>
              <a:miter/>
            </a:ln>
          </p:spPr>
          <p:txBody>
            <a:bodyPr rtlCol="0" anchor="ctr"/>
            <a:lstStyle/>
            <a:p>
              <a:endParaRPr lang="en-US" dirty="0"/>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name="connsiteX0" fmla="*/ 8594 w 17270"/>
                  <a:gd name="connsiteY0" fmla="*/ -51 h 17271"/>
                  <a:gd name="connsiteX1" fmla="*/ -41 w 17270"/>
                  <a:gd name="connsiteY1" fmla="*/ 8584 h 17271"/>
                  <a:gd name="connsiteX2" fmla="*/ 8594 w 17270"/>
                  <a:gd name="connsiteY2" fmla="*/ 17220 h 17271"/>
                  <a:gd name="connsiteX3" fmla="*/ 17229 w 17270"/>
                  <a:gd name="connsiteY3" fmla="*/ 8584 h 17271"/>
                  <a:gd name="connsiteX4" fmla="*/ 8594 w 17270"/>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822 w 17271"/>
                  <a:gd name="connsiteY5" fmla="*/ -49 h 17271"/>
                  <a:gd name="connsiteX6" fmla="*/ 8708 w 17271"/>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name="connsiteX0" fmla="*/ 8368 w 17044"/>
                  <a:gd name="connsiteY0" fmla="*/ -51 h 17043"/>
                  <a:gd name="connsiteX1" fmla="*/ -41 w 17044"/>
                  <a:gd name="connsiteY1" fmla="*/ 8583 h 17043"/>
                  <a:gd name="connsiteX2" fmla="*/ 8594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name="connsiteX0" fmla="*/ 8709 w 17272"/>
                  <a:gd name="connsiteY0" fmla="*/ -50 h 17272"/>
                  <a:gd name="connsiteX1" fmla="*/ -41 w 17272"/>
                  <a:gd name="connsiteY1" fmla="*/ 8472 h 17272"/>
                  <a:gd name="connsiteX2" fmla="*/ 8481 w 17272"/>
                  <a:gd name="connsiteY2" fmla="*/ 17221 h 17272"/>
                  <a:gd name="connsiteX3" fmla="*/ 17231 w 17272"/>
                  <a:gd name="connsiteY3" fmla="*/ 8699 h 17272"/>
                  <a:gd name="connsiteX4" fmla="*/ 17231 w 17272"/>
                  <a:gd name="connsiteY4" fmla="*/ 8585 h 17272"/>
                  <a:gd name="connsiteX5" fmla="*/ 8822 w 17272"/>
                  <a:gd name="connsiteY5" fmla="*/ -50 h 17272"/>
                  <a:gd name="connsiteX6" fmla="*/ 8709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w="11362"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name="connsiteX0" fmla="*/ 8487 w 64503"/>
                <a:gd name="connsiteY0" fmla="*/ 310446 h 310497"/>
                <a:gd name="connsiteX1" fmla="*/ -35 w 64503"/>
                <a:gd name="connsiteY1" fmla="*/ 302151 h 310497"/>
                <a:gd name="connsiteX2" fmla="*/ -35 w 64503"/>
                <a:gd name="connsiteY2" fmla="*/ 301924 h 310497"/>
                <a:gd name="connsiteX3" fmla="*/ -35 w 64503"/>
                <a:gd name="connsiteY3" fmla="*/ 125349 h 310497"/>
                <a:gd name="connsiteX4" fmla="*/ 533 w 64503"/>
                <a:gd name="connsiteY4" fmla="*/ 122168 h 310497"/>
                <a:gd name="connsiteX5" fmla="*/ 48029 w 64503"/>
                <a:gd name="connsiteY5" fmla="*/ 5246 h 310497"/>
                <a:gd name="connsiteX6" fmla="*/ 59164 w 64503"/>
                <a:gd name="connsiteY6" fmla="*/ 588 h 310497"/>
                <a:gd name="connsiteX7" fmla="*/ 63823 w 64503"/>
                <a:gd name="connsiteY7" fmla="*/ 11723 h 310497"/>
                <a:gd name="connsiteX8" fmla="*/ 17009 w 64503"/>
                <a:gd name="connsiteY8" fmla="*/ 127054 h 310497"/>
                <a:gd name="connsiteX9" fmla="*/ 17009 w 64503"/>
                <a:gd name="connsiteY9" fmla="*/ 301924 h 310497"/>
                <a:gd name="connsiteX10" fmla="*/ 8487 w 64503"/>
                <a:gd name="connsiteY10" fmla="*/ 310446 h 31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03" h="310497">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w="11362" cap="flat">
              <a:noFill/>
              <a:prstDash val="solid"/>
              <a:miter/>
            </a:ln>
          </p:spPr>
          <p:txBody>
            <a:bodyPr rtlCol="0" anchor="ctr"/>
            <a:lstStyle/>
            <a:p>
              <a:endParaRPr lang="en-US" dirty="0"/>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wrap="square" rtlCol="0">
            <a:spAutoFit/>
          </a:bodyPr>
          <a:lstStyle/>
          <a:p>
            <a:pPr algn="l">
              <a:buClr>
                <a:srgbClr val="008CCF"/>
              </a:buClr>
            </a:pPr>
            <a:r>
              <a:rPr lang="en-US" sz="2400" dirty="0"/>
              <a:t>Site locations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a:r>
              <a:rPr lang="en-US" dirty="0"/>
              <a:t>Types of layers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wrap="square" rtlCol="0">
            <a:spAutoFit/>
          </a:bodyPr>
          <a:lstStyle/>
          <a:p>
            <a:pPr algn="r">
              <a:buClr>
                <a:srgbClr val="008CCF"/>
              </a:buClr>
            </a:pPr>
            <a:r>
              <a:rPr lang="en-US" sz="2400" dirty="0"/>
              <a:t>Area boundaries</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wrap="square" rtlCol="0">
            <a:spAutoFit/>
          </a:bodyPr>
          <a:lstStyle/>
          <a:p>
            <a:pPr algn="l">
              <a:buClr>
                <a:srgbClr val="008CCF"/>
              </a:buClr>
            </a:pPr>
            <a:r>
              <a:rPr lang="en-US" sz="2400" dirty="0"/>
              <a:t>Climate data</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wrap="square" rtlCol="0">
            <a:spAutoFit/>
          </a:bodyPr>
          <a:lstStyle/>
          <a:p>
            <a:pPr algn="r">
              <a:buClr>
                <a:srgbClr val="008CCF"/>
              </a:buClr>
            </a:pPr>
            <a:r>
              <a:rPr lang="en-US" sz="2400" dirty="0"/>
              <a:t>Population </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wrap="square" rtlCol="0">
            <a:spAutoFit/>
          </a:bodyPr>
          <a:lstStyle/>
          <a:p>
            <a:pPr algn="ctr">
              <a:buClr>
                <a:srgbClr val="008CCF"/>
              </a:buClr>
            </a:pPr>
            <a:r>
              <a:rPr lang="en-US" sz="2400" dirty="0" err="1"/>
              <a:t>Basemap</a:t>
            </a:r>
            <a:r>
              <a:rPr lang="en-US" sz="2400" dirty="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wrap="square" rtlCol="0">
            <a:spAutoFit/>
          </a:bodyPr>
          <a:lstStyle/>
          <a:p>
            <a:pPr algn="r">
              <a:buClr>
                <a:srgbClr val="008CCF"/>
              </a:buClr>
            </a:pPr>
            <a:r>
              <a:rPr lang="en-US" sz="2400" dirty="0"/>
              <a:t>Items collected </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spd="slow" p14:dur="2000" advTm="13032"/>
    </mc:Choice>
    <mc:Fallback xmlns="">
      <p:transition spd="slow" advTm="130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7"/>
                                        </p:tgtEl>
                                        <p:attrNameLst>
                                          <p:attrName>style.visibility</p:attrName>
                                        </p:attrNameLst>
                                      </p:cBhvr>
                                      <p:to>
                                        <p:strVal val="visible"/>
                                      </p:to>
                                    </p:set>
                                    <p:animEffect transition="in" filter="fade">
                                      <p:cBhvr>
                                        <p:cTn id="7" dur="500"/>
                                        <p:tgtEl>
                                          <p:spTgt spid="17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91"/>
                                        </p:tgtEl>
                                        <p:attrNameLst>
                                          <p:attrName>style.visibility</p:attrName>
                                        </p:attrNameLst>
                                      </p:cBhvr>
                                      <p:to>
                                        <p:strVal val="visible"/>
                                      </p:to>
                                    </p:set>
                                    <p:animEffect transition="in" filter="fade">
                                      <p:cBhvr>
                                        <p:cTn id="12" dur="500"/>
                                        <p:tgtEl>
                                          <p:spTgt spid="17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93"/>
                                        </p:tgtEl>
                                        <p:attrNameLst>
                                          <p:attrName>style.visibility</p:attrName>
                                        </p:attrNameLst>
                                      </p:cBhvr>
                                      <p:to>
                                        <p:strVal val="visible"/>
                                      </p:to>
                                    </p:set>
                                    <p:animEffect transition="in" filter="fade">
                                      <p:cBhvr>
                                        <p:cTn id="17" dur="500"/>
                                        <p:tgtEl>
                                          <p:spTgt spid="17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94"/>
                                        </p:tgtEl>
                                        <p:attrNameLst>
                                          <p:attrName>style.visibility</p:attrName>
                                        </p:attrNameLst>
                                      </p:cBhvr>
                                      <p:to>
                                        <p:strVal val="visible"/>
                                      </p:to>
                                    </p:set>
                                    <p:animEffect transition="in" filter="fade">
                                      <p:cBhvr>
                                        <p:cTn id="22" dur="500"/>
                                        <p:tgtEl>
                                          <p:spTgt spid="17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95"/>
                                        </p:tgtEl>
                                        <p:attrNameLst>
                                          <p:attrName>style.visibility</p:attrName>
                                        </p:attrNameLst>
                                      </p:cBhvr>
                                      <p:to>
                                        <p:strVal val="visible"/>
                                      </p:to>
                                    </p:set>
                                    <p:animEffect transition="in" filter="fade">
                                      <p:cBhvr>
                                        <p:cTn id="27" dur="500"/>
                                        <p:tgtEl>
                                          <p:spTgt spid="1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1" grpId="0"/>
      <p:bldP spid="1793" grpId="0"/>
      <p:bldP spid="1794" grpId="0"/>
      <p:bldP spid="1795" grpId="0"/>
      <p:bldP spid="179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a:r>
              <a:rPr lang="en-US"/>
              <a:t>Layers are combined into a single visual analysis</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name="connsiteX0" fmla="*/ 1362494 w 1824033"/>
                <a:gd name="connsiteY0" fmla="*/ -51 h 1011612"/>
                <a:gd name="connsiteX1" fmla="*/ 1550659 w 1824033"/>
                <a:gd name="connsiteY1" fmla="*/ -51 h 1011612"/>
                <a:gd name="connsiteX2" fmla="*/ 1689396 w 1824033"/>
                <a:gd name="connsiteY2" fmla="*/ 117893 h 1011612"/>
                <a:gd name="connsiteX3" fmla="*/ 1822679 w 1824033"/>
                <a:gd name="connsiteY3" fmla="*/ 903503 h 1011612"/>
                <a:gd name="connsiteX4" fmla="*/ 1746822 w 1824033"/>
                <a:gd name="connsiteY4" fmla="*/ 1010266 h 1011612"/>
                <a:gd name="connsiteX5" fmla="*/ 1731779 w 1824033"/>
                <a:gd name="connsiteY5" fmla="*/ 1011561 h 1011612"/>
                <a:gd name="connsiteX6" fmla="*/ 92156 w 1824033"/>
                <a:gd name="connsiteY6" fmla="*/ 1011561 h 1011612"/>
                <a:gd name="connsiteX7" fmla="*/ -40 w 1824033"/>
                <a:gd name="connsiteY7" fmla="*/ 918547 h 1011612"/>
                <a:gd name="connsiteX8" fmla="*/ 1255 w 1824033"/>
                <a:gd name="connsiteY8" fmla="*/ 903503 h 1011612"/>
                <a:gd name="connsiteX9" fmla="*/ 134197 w 1824033"/>
                <a:gd name="connsiteY9" fmla="*/ 117893 h 1011612"/>
                <a:gd name="connsiteX10" fmla="*/ 273389 w 1824033"/>
                <a:gd name="connsiteY10" fmla="*/ 290 h 1011612"/>
                <a:gd name="connsiteX11" fmla="*/ 1362494 w 1824033"/>
                <a:gd name="connsiteY11" fmla="*/ 290 h 10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3" h="1011612">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w="1136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name="connsiteX0" fmla="*/ 1745004 w 1854434"/>
                <a:gd name="connsiteY0" fmla="*/ 1043151 h 1043202"/>
                <a:gd name="connsiteX1" fmla="*/ 109358 w 1854434"/>
                <a:gd name="connsiteY1" fmla="*/ 1043151 h 1043202"/>
                <a:gd name="connsiteX2" fmla="*/ -41 w 1854434"/>
                <a:gd name="connsiteY2" fmla="*/ 934161 h 1043202"/>
                <a:gd name="connsiteX3" fmla="*/ 1527 w 1854434"/>
                <a:gd name="connsiteY3" fmla="*/ 915549 h 1043202"/>
                <a:gd name="connsiteX4" fmla="*/ 134470 w 1854434"/>
                <a:gd name="connsiteY4" fmla="*/ 131530 h 1043202"/>
                <a:gd name="connsiteX5" fmla="*/ 290137 w 1854434"/>
                <a:gd name="connsiteY5" fmla="*/ 65 h 1043202"/>
                <a:gd name="connsiteX6" fmla="*/ 1255162 w 1854434"/>
                <a:gd name="connsiteY6" fmla="*/ 65 h 1043202"/>
                <a:gd name="connsiteX7" fmla="*/ 1274183 w 1854434"/>
                <a:gd name="connsiteY7" fmla="*/ 15143 h 1043202"/>
                <a:gd name="connsiteX8" fmla="*/ 1259105 w 1854434"/>
                <a:gd name="connsiteY8" fmla="*/ 34152 h 1043202"/>
                <a:gd name="connsiteX9" fmla="*/ 1255162 w 1854434"/>
                <a:gd name="connsiteY9" fmla="*/ 34152 h 1043202"/>
                <a:gd name="connsiteX10" fmla="*/ 290137 w 1854434"/>
                <a:gd name="connsiteY10" fmla="*/ 34152 h 1043202"/>
                <a:gd name="connsiteX11" fmla="*/ 168216 w 1854434"/>
                <a:gd name="connsiteY11" fmla="*/ 137098 h 1043202"/>
                <a:gd name="connsiteX12" fmla="*/ 35274 w 1854434"/>
                <a:gd name="connsiteY12" fmla="*/ 921117 h 1043202"/>
                <a:gd name="connsiteX13" fmla="*/ 96700 w 1854434"/>
                <a:gd name="connsiteY13" fmla="*/ 1007768 h 1043202"/>
                <a:gd name="connsiteX14" fmla="*/ 109358 w 1854434"/>
                <a:gd name="connsiteY14" fmla="*/ 1008836 h 1043202"/>
                <a:gd name="connsiteX15" fmla="*/ 1745572 w 1854434"/>
                <a:gd name="connsiteY15" fmla="*/ 1008836 h 1043202"/>
                <a:gd name="connsiteX16" fmla="*/ 1820701 w 1854434"/>
                <a:gd name="connsiteY16" fmla="*/ 933524 h 1043202"/>
                <a:gd name="connsiteX17" fmla="*/ 1819656 w 1854434"/>
                <a:gd name="connsiteY17" fmla="*/ 921117 h 1043202"/>
                <a:gd name="connsiteX18" fmla="*/ 1686714 w 1854434"/>
                <a:gd name="connsiteY18" fmla="*/ 137098 h 1043202"/>
                <a:gd name="connsiteX19" fmla="*/ 1564793 w 1854434"/>
                <a:gd name="connsiteY19" fmla="*/ 34152 h 1043202"/>
                <a:gd name="connsiteX20" fmla="*/ 1376515 w 1854434"/>
                <a:gd name="connsiteY20" fmla="*/ 34152 h 1043202"/>
                <a:gd name="connsiteX21" fmla="*/ 1357505 w 1854434"/>
                <a:gd name="connsiteY21" fmla="*/ 19085 h 1043202"/>
                <a:gd name="connsiteX22" fmla="*/ 1372572 w 1854434"/>
                <a:gd name="connsiteY22" fmla="*/ 65 h 1043202"/>
                <a:gd name="connsiteX23" fmla="*/ 1376515 w 1854434"/>
                <a:gd name="connsiteY23" fmla="*/ 65 h 1043202"/>
                <a:gd name="connsiteX24" fmla="*/ 1564225 w 1854434"/>
                <a:gd name="connsiteY24" fmla="*/ 65 h 1043202"/>
                <a:gd name="connsiteX25" fmla="*/ 1719893 w 1854434"/>
                <a:gd name="connsiteY25" fmla="*/ 131530 h 1043202"/>
                <a:gd name="connsiteX26" fmla="*/ 1852835 w 1854434"/>
                <a:gd name="connsiteY26" fmla="*/ 915549 h 1043202"/>
                <a:gd name="connsiteX27" fmla="*/ 1763366 w 1854434"/>
                <a:gd name="connsiteY27" fmla="*/ 1041606 h 1043202"/>
                <a:gd name="connsiteX28" fmla="*/ 1745004 w 1854434"/>
                <a:gd name="connsiteY28" fmla="*/ 1043151 h 10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34" h="1043202">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w="11362"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name="connsiteX0" fmla="*/ 8345 w 926531"/>
                <a:gd name="connsiteY0" fmla="*/ 521404 h 521682"/>
                <a:gd name="connsiteX1" fmla="*/ -40 w 926531"/>
                <a:gd name="connsiteY1" fmla="*/ 512757 h 521682"/>
                <a:gd name="connsiteX2" fmla="*/ 7096 w 926531"/>
                <a:gd name="connsiteY2" fmla="*/ 504474 h 521682"/>
                <a:gd name="connsiteX3" fmla="*/ 665331 w 926531"/>
                <a:gd name="connsiteY3" fmla="*/ 407778 h 521682"/>
                <a:gd name="connsiteX4" fmla="*/ 778957 w 926531"/>
                <a:gd name="connsiteY4" fmla="*/ 319150 h 521682"/>
                <a:gd name="connsiteX5" fmla="*/ 909740 w 926531"/>
                <a:gd name="connsiteY5" fmla="*/ 5201 h 521682"/>
                <a:gd name="connsiteX6" fmla="*/ 921069 w 926531"/>
                <a:gd name="connsiteY6" fmla="*/ 645 h 521682"/>
                <a:gd name="connsiteX7" fmla="*/ 921103 w 926531"/>
                <a:gd name="connsiteY7" fmla="*/ 656 h 521682"/>
                <a:gd name="connsiteX8" fmla="*/ 925886 w 926531"/>
                <a:gd name="connsiteY8" fmla="*/ 11712 h 521682"/>
                <a:gd name="connsiteX9" fmla="*/ 925762 w 926531"/>
                <a:gd name="connsiteY9" fmla="*/ 12019 h 521682"/>
                <a:gd name="connsiteX10" fmla="*/ 794978 w 926531"/>
                <a:gd name="connsiteY10" fmla="*/ 325968 h 521682"/>
                <a:gd name="connsiteX11" fmla="*/ 667717 w 926531"/>
                <a:gd name="connsiteY11" fmla="*/ 424936 h 521682"/>
                <a:gd name="connsiteX12" fmla="*/ 9482 w 926531"/>
                <a:gd name="connsiteY12" fmla="*/ 521631 h 5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31" h="521682">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w="1136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name="connsiteX0" fmla="*/ 8481 w 90788"/>
                <a:gd name="connsiteY0" fmla="*/ 613758 h 613809"/>
                <a:gd name="connsiteX1" fmla="*/ -41 w 90788"/>
                <a:gd name="connsiteY1" fmla="*/ 605236 h 613809"/>
                <a:gd name="connsiteX2" fmla="*/ -41 w 90788"/>
                <a:gd name="connsiteY2" fmla="*/ 197432 h 613809"/>
                <a:gd name="connsiteX3" fmla="*/ 13026 w 90788"/>
                <a:gd name="connsiteY3" fmla="*/ 138120 h 613809"/>
                <a:gd name="connsiteX4" fmla="*/ 74384 w 90788"/>
                <a:gd name="connsiteY4" fmla="*/ 4950 h 613809"/>
                <a:gd name="connsiteX5" fmla="*/ 85667 w 90788"/>
                <a:gd name="connsiteY5" fmla="*/ 712 h 613809"/>
                <a:gd name="connsiteX6" fmla="*/ 85747 w 90788"/>
                <a:gd name="connsiteY6" fmla="*/ 746 h 613809"/>
                <a:gd name="connsiteX7" fmla="*/ 89985 w 90788"/>
                <a:gd name="connsiteY7" fmla="*/ 12029 h 613809"/>
                <a:gd name="connsiteX8" fmla="*/ 89951 w 90788"/>
                <a:gd name="connsiteY8" fmla="*/ 12108 h 613809"/>
                <a:gd name="connsiteX9" fmla="*/ 28479 w 90788"/>
                <a:gd name="connsiteY9" fmla="*/ 144937 h 613809"/>
                <a:gd name="connsiteX10" fmla="*/ 17116 w 90788"/>
                <a:gd name="connsiteY10" fmla="*/ 197092 h 613809"/>
                <a:gd name="connsiteX11" fmla="*/ 17116 w 90788"/>
                <a:gd name="connsiteY11" fmla="*/ 604895 h 613809"/>
                <a:gd name="connsiteX12" fmla="*/ 8708 w 90788"/>
                <a:gd name="connsiteY12" fmla="*/ 613758 h 613809"/>
                <a:gd name="connsiteX13" fmla="*/ 8481 w 90788"/>
                <a:gd name="connsiteY13" fmla="*/ 613758 h 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788" h="613809">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w="1136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name="connsiteX0" fmla="*/ 931261 w 939906"/>
                <a:gd name="connsiteY0" fmla="*/ 306587 h 306756"/>
                <a:gd name="connsiteX1" fmla="*/ 928762 w 939906"/>
                <a:gd name="connsiteY1" fmla="*/ 306587 h 306756"/>
                <a:gd name="connsiteX2" fmla="*/ 5891 w 939906"/>
                <a:gd name="connsiteY2" fmla="*/ 16727 h 306756"/>
                <a:gd name="connsiteX3" fmla="*/ 324 w 939906"/>
                <a:gd name="connsiteY3" fmla="*/ 6046 h 306756"/>
                <a:gd name="connsiteX4" fmla="*/ 10720 w 939906"/>
                <a:gd name="connsiteY4" fmla="*/ 274 h 306756"/>
                <a:gd name="connsiteX5" fmla="*/ 11004 w 939906"/>
                <a:gd name="connsiteY5" fmla="*/ 365 h 306756"/>
                <a:gd name="connsiteX6" fmla="*/ 933875 w 939906"/>
                <a:gd name="connsiteY6" fmla="*/ 290338 h 306756"/>
                <a:gd name="connsiteX7" fmla="*/ 939510 w 939906"/>
                <a:gd name="connsiteY7" fmla="*/ 300815 h 306756"/>
                <a:gd name="connsiteX8" fmla="*/ 939442 w 939906"/>
                <a:gd name="connsiteY8" fmla="*/ 301019 h 306756"/>
                <a:gd name="connsiteX9" fmla="*/ 931261 w 939906"/>
                <a:gd name="connsiteY9" fmla="*/ 306587 h 3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906" h="30675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w="1136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name="connsiteX0" fmla="*/ 175560 w 184173"/>
                <a:gd name="connsiteY0" fmla="*/ 563761 h 564609"/>
                <a:gd name="connsiteX1" fmla="*/ 170106 w 184173"/>
                <a:gd name="connsiteY1" fmla="*/ 561716 h 564609"/>
                <a:gd name="connsiteX2" fmla="*/ 103180 w 184173"/>
                <a:gd name="connsiteY2" fmla="*/ 504903 h 564609"/>
                <a:gd name="connsiteX3" fmla="*/ 8 w 184173"/>
                <a:gd name="connsiteY3" fmla="*/ 277651 h 564609"/>
                <a:gd name="connsiteX4" fmla="*/ 4439 w 184173"/>
                <a:gd name="connsiteY4" fmla="*/ 8357 h 564609"/>
                <a:gd name="connsiteX5" fmla="*/ 12961 w 184173"/>
                <a:gd name="connsiteY5" fmla="*/ -51 h 564609"/>
                <a:gd name="connsiteX6" fmla="*/ 12961 w 184173"/>
                <a:gd name="connsiteY6" fmla="*/ -51 h 564609"/>
                <a:gd name="connsiteX7" fmla="*/ 21369 w 184173"/>
                <a:gd name="connsiteY7" fmla="*/ 8584 h 564609"/>
                <a:gd name="connsiteX8" fmla="*/ 21369 w 184173"/>
                <a:gd name="connsiteY8" fmla="*/ 8584 h 564609"/>
                <a:gd name="connsiteX9" fmla="*/ 17051 w 184173"/>
                <a:gd name="connsiteY9" fmla="*/ 277878 h 564609"/>
                <a:gd name="connsiteX10" fmla="*/ 114088 w 184173"/>
                <a:gd name="connsiteY10" fmla="*/ 492631 h 564609"/>
                <a:gd name="connsiteX11" fmla="*/ 181014 w 184173"/>
                <a:gd name="connsiteY11" fmla="*/ 549444 h 564609"/>
                <a:gd name="connsiteX12" fmla="*/ 182207 w 184173"/>
                <a:gd name="connsiteY12" fmla="*/ 561432 h 564609"/>
                <a:gd name="connsiteX13" fmla="*/ 175446 w 184173"/>
                <a:gd name="connsiteY13" fmla="*/ 564556 h 56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3" h="564609">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w="1136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name="connsiteX0" fmla="*/ 8478 w 699991"/>
                <a:gd name="connsiteY0" fmla="*/ 177730 h 177781"/>
                <a:gd name="connsiteX1" fmla="*/ 184 w 699991"/>
                <a:gd name="connsiteY1" fmla="*/ 171140 h 177781"/>
                <a:gd name="connsiteX2" fmla="*/ 6547 w 699991"/>
                <a:gd name="connsiteY2" fmla="*/ 160800 h 177781"/>
                <a:gd name="connsiteX3" fmla="*/ 690234 w 699991"/>
                <a:gd name="connsiteY3" fmla="*/ 19 h 177781"/>
                <a:gd name="connsiteX4" fmla="*/ 699881 w 699991"/>
                <a:gd name="connsiteY4" fmla="*/ 7507 h 177781"/>
                <a:gd name="connsiteX5" fmla="*/ 694211 w 699991"/>
                <a:gd name="connsiteY5" fmla="*/ 16722 h 177781"/>
                <a:gd name="connsiteX6" fmla="*/ 10410 w 699991"/>
                <a:gd name="connsiteY6" fmla="*/ 177503 h 1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991" h="17778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w="1136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name="connsiteX0" fmla="*/ 1362494 w 1824489"/>
                <a:gd name="connsiteY0" fmla="*/ -51 h 1011271"/>
                <a:gd name="connsiteX1" fmla="*/ 1550658 w 1824489"/>
                <a:gd name="connsiteY1" fmla="*/ -51 h 1011271"/>
                <a:gd name="connsiteX2" fmla="*/ 1689850 w 1824489"/>
                <a:gd name="connsiteY2" fmla="*/ 117552 h 1011271"/>
                <a:gd name="connsiteX3" fmla="*/ 1823133 w 1824489"/>
                <a:gd name="connsiteY3" fmla="*/ 903275 h 1011271"/>
                <a:gd name="connsiteX4" fmla="*/ 1747390 w 1824489"/>
                <a:gd name="connsiteY4" fmla="*/ 1009925 h 1011271"/>
                <a:gd name="connsiteX5" fmla="*/ 1732232 w 1824489"/>
                <a:gd name="connsiteY5" fmla="*/ 1011220 h 1011271"/>
                <a:gd name="connsiteX6" fmla="*/ 92155 w 1824489"/>
                <a:gd name="connsiteY6" fmla="*/ 1011220 h 1011271"/>
                <a:gd name="connsiteX7" fmla="*/ -41 w 1824489"/>
                <a:gd name="connsiteY7" fmla="*/ 918433 h 1011271"/>
                <a:gd name="connsiteX8" fmla="*/ 1254 w 1824489"/>
                <a:gd name="connsiteY8" fmla="*/ 903275 h 1011271"/>
                <a:gd name="connsiteX9" fmla="*/ 134538 w 1824489"/>
                <a:gd name="connsiteY9" fmla="*/ 117552 h 1011271"/>
                <a:gd name="connsiteX10" fmla="*/ 273389 w 1824489"/>
                <a:gd name="connsiteY10" fmla="*/ -51 h 1011271"/>
                <a:gd name="connsiteX11" fmla="*/ 1362494 w 1824489"/>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271">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w="1136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name="connsiteX0" fmla="*/ 1744390 w 1853955"/>
                <a:gd name="connsiteY0" fmla="*/ 1043149 h 1043541"/>
                <a:gd name="connsiteX1" fmla="*/ 109312 w 1853955"/>
                <a:gd name="connsiteY1" fmla="*/ 1043149 h 1043541"/>
                <a:gd name="connsiteX2" fmla="*/ -41 w 1853955"/>
                <a:gd name="connsiteY2" fmla="*/ 933432 h 1043541"/>
                <a:gd name="connsiteX3" fmla="*/ 1482 w 1853955"/>
                <a:gd name="connsiteY3" fmla="*/ 915434 h 1043541"/>
                <a:gd name="connsiteX4" fmla="*/ 134424 w 1853955"/>
                <a:gd name="connsiteY4" fmla="*/ 131415 h 1043541"/>
                <a:gd name="connsiteX5" fmla="*/ 290091 w 1853955"/>
                <a:gd name="connsiteY5" fmla="*/ -51 h 1043541"/>
                <a:gd name="connsiteX6" fmla="*/ 1254662 w 1853955"/>
                <a:gd name="connsiteY6" fmla="*/ -51 h 1043541"/>
                <a:gd name="connsiteX7" fmla="*/ 1269729 w 1853955"/>
                <a:gd name="connsiteY7" fmla="*/ 18959 h 1043541"/>
                <a:gd name="connsiteX8" fmla="*/ 1254662 w 1853955"/>
                <a:gd name="connsiteY8" fmla="*/ 34037 h 1043541"/>
                <a:gd name="connsiteX9" fmla="*/ 289523 w 1853955"/>
                <a:gd name="connsiteY9" fmla="*/ 34037 h 1043541"/>
                <a:gd name="connsiteX10" fmla="*/ 167603 w 1853955"/>
                <a:gd name="connsiteY10" fmla="*/ 137096 h 1043541"/>
                <a:gd name="connsiteX11" fmla="*/ 34660 w 1853955"/>
                <a:gd name="connsiteY11" fmla="*/ 921115 h 1043541"/>
                <a:gd name="connsiteX12" fmla="*/ 96086 w 1853955"/>
                <a:gd name="connsiteY12" fmla="*/ 1007766 h 1043541"/>
                <a:gd name="connsiteX13" fmla="*/ 108744 w 1853955"/>
                <a:gd name="connsiteY13" fmla="*/ 1008834 h 1043541"/>
                <a:gd name="connsiteX14" fmla="*/ 1744958 w 1853955"/>
                <a:gd name="connsiteY14" fmla="*/ 1008834 h 1043541"/>
                <a:gd name="connsiteX15" fmla="*/ 1820133 w 1853955"/>
                <a:gd name="connsiteY15" fmla="*/ 934023 h 1043541"/>
                <a:gd name="connsiteX16" fmla="*/ 1819042 w 1853955"/>
                <a:gd name="connsiteY16" fmla="*/ 921115 h 1043541"/>
                <a:gd name="connsiteX17" fmla="*/ 1686100 w 1853955"/>
                <a:gd name="connsiteY17" fmla="*/ 137096 h 1043541"/>
                <a:gd name="connsiteX18" fmla="*/ 1563725 w 1853955"/>
                <a:gd name="connsiteY18" fmla="*/ 34378 h 1043541"/>
                <a:gd name="connsiteX19" fmla="*/ 1375901 w 1853955"/>
                <a:gd name="connsiteY19" fmla="*/ 34378 h 1043541"/>
                <a:gd name="connsiteX20" fmla="*/ 1356891 w 1853955"/>
                <a:gd name="connsiteY20" fmla="*/ 19300 h 1043541"/>
                <a:gd name="connsiteX21" fmla="*/ 1371958 w 1853955"/>
                <a:gd name="connsiteY21" fmla="*/ 290 h 1043541"/>
                <a:gd name="connsiteX22" fmla="*/ 1375901 w 1853955"/>
                <a:gd name="connsiteY22" fmla="*/ 290 h 1043541"/>
                <a:gd name="connsiteX23" fmla="*/ 1563725 w 1853955"/>
                <a:gd name="connsiteY23" fmla="*/ 290 h 1043541"/>
                <a:gd name="connsiteX24" fmla="*/ 1719393 w 1853955"/>
                <a:gd name="connsiteY24" fmla="*/ 131755 h 1043541"/>
                <a:gd name="connsiteX25" fmla="*/ 1852335 w 1853955"/>
                <a:gd name="connsiteY25" fmla="*/ 915775 h 1043541"/>
                <a:gd name="connsiteX26" fmla="*/ 1762991 w 1853955"/>
                <a:gd name="connsiteY26" fmla="*/ 1041934 h 1043541"/>
                <a:gd name="connsiteX27" fmla="*/ 1744503 w 1853955"/>
                <a:gd name="connsiteY27" fmla="*/ 1043490 h 10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541">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w="1136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name="connsiteX0" fmla="*/ 1238039 w 1246641"/>
                <a:gd name="connsiteY0" fmla="*/ 545891 h 545942"/>
                <a:gd name="connsiteX1" fmla="*/ 1231336 w 1246641"/>
                <a:gd name="connsiteY1" fmla="*/ 542596 h 545942"/>
                <a:gd name="connsiteX2" fmla="*/ 8834 w 1246641"/>
                <a:gd name="connsiteY2" fmla="*/ 17303 h 545942"/>
                <a:gd name="connsiteX3" fmla="*/ -29 w 1246641"/>
                <a:gd name="connsiteY3" fmla="*/ 9122 h 545942"/>
                <a:gd name="connsiteX4" fmla="*/ 8015 w 1246641"/>
                <a:gd name="connsiteY4" fmla="*/ 157 h 545942"/>
                <a:gd name="connsiteX5" fmla="*/ 8152 w 1246641"/>
                <a:gd name="connsiteY5" fmla="*/ 145 h 545942"/>
                <a:gd name="connsiteX6" fmla="*/ 1244857 w 1246641"/>
                <a:gd name="connsiteY6" fmla="*/ 532142 h 545942"/>
                <a:gd name="connsiteX7" fmla="*/ 1243380 w 1246641"/>
                <a:gd name="connsiteY7" fmla="*/ 544073 h 545942"/>
                <a:gd name="connsiteX8" fmla="*/ 1238039 w 1246641"/>
                <a:gd name="connsiteY8" fmla="*/ 545891 h 54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641" h="545942">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w="1136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name="connsiteX0" fmla="*/ 1364932 w 1373577"/>
                <a:gd name="connsiteY0" fmla="*/ 652764 h 652816"/>
                <a:gd name="connsiteX1" fmla="*/ 1358001 w 1373577"/>
                <a:gd name="connsiteY1" fmla="*/ 649241 h 652816"/>
                <a:gd name="connsiteX2" fmla="*/ 9829 w 1373577"/>
                <a:gd name="connsiteY2" fmla="*/ 17253 h 652816"/>
                <a:gd name="connsiteX3" fmla="*/ 46 w 1373577"/>
                <a:gd name="connsiteY3" fmla="*/ 9936 h 652816"/>
                <a:gd name="connsiteX4" fmla="*/ 7363 w 1373577"/>
                <a:gd name="connsiteY4" fmla="*/ 164 h 652816"/>
                <a:gd name="connsiteX5" fmla="*/ 9261 w 1373577"/>
                <a:gd name="connsiteY5" fmla="*/ 96 h 652816"/>
                <a:gd name="connsiteX6" fmla="*/ 1371863 w 1373577"/>
                <a:gd name="connsiteY6" fmla="*/ 639242 h 652816"/>
                <a:gd name="connsiteX7" fmla="*/ 1370159 w 1373577"/>
                <a:gd name="connsiteY7" fmla="*/ 651014 h 652816"/>
                <a:gd name="connsiteX8" fmla="*/ 1369932 w 1373577"/>
                <a:gd name="connsiteY8" fmla="*/ 651173 h 652816"/>
                <a:gd name="connsiteX9" fmla="*/ 1364932 w 1373577"/>
                <a:gd name="connsiteY9" fmla="*/ 652764 h 65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3577" h="652816">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w="1136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name="connsiteX0" fmla="*/ 8515 w 240037"/>
                <a:gd name="connsiteY0" fmla="*/ 404703 h 404754"/>
                <a:gd name="connsiteX1" fmla="*/ -41 w 240037"/>
                <a:gd name="connsiteY1" fmla="*/ 396215 h 404754"/>
                <a:gd name="connsiteX2" fmla="*/ 1129 w 240037"/>
                <a:gd name="connsiteY2" fmla="*/ 391864 h 404754"/>
                <a:gd name="connsiteX3" fmla="*/ 224404 w 240037"/>
                <a:gd name="connsiteY3" fmla="*/ 4058 h 404754"/>
                <a:gd name="connsiteX4" fmla="*/ 235767 w 240037"/>
                <a:gd name="connsiteY4" fmla="*/ 990 h 404754"/>
                <a:gd name="connsiteX5" fmla="*/ 238948 w 240037"/>
                <a:gd name="connsiteY5" fmla="*/ 12353 h 404754"/>
                <a:gd name="connsiteX6" fmla="*/ 15673 w 240037"/>
                <a:gd name="connsiteY6" fmla="*/ 400158 h 404754"/>
                <a:gd name="connsiteX7" fmla="*/ 8515 w 240037"/>
                <a:gd name="connsiteY7" fmla="*/ 404703 h 4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37" h="404754">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w="1136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name="connsiteX0" fmla="*/ 8458 w 245662"/>
                <a:gd name="connsiteY0" fmla="*/ 414475 h 414526"/>
                <a:gd name="connsiteX1" fmla="*/ -41 w 245662"/>
                <a:gd name="connsiteY1" fmla="*/ 405931 h 414526"/>
                <a:gd name="connsiteX2" fmla="*/ 1073 w 245662"/>
                <a:gd name="connsiteY2" fmla="*/ 401749 h 414526"/>
                <a:gd name="connsiteX3" fmla="*/ 230029 w 245662"/>
                <a:gd name="connsiteY3" fmla="*/ 4058 h 414526"/>
                <a:gd name="connsiteX4" fmla="*/ 241391 w 245662"/>
                <a:gd name="connsiteY4" fmla="*/ 990 h 414526"/>
                <a:gd name="connsiteX5" fmla="*/ 244573 w 245662"/>
                <a:gd name="connsiteY5" fmla="*/ 12353 h 414526"/>
                <a:gd name="connsiteX6" fmla="*/ 15617 w 245662"/>
                <a:gd name="connsiteY6" fmla="*/ 410044 h 414526"/>
                <a:gd name="connsiteX7" fmla="*/ 8458 w 245662"/>
                <a:gd name="connsiteY7" fmla="*/ 414475 h 4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62" h="414526">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w="1136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name="connsiteX0" fmla="*/ 8437 w 246068"/>
                <a:gd name="connsiteY0" fmla="*/ 414455 h 414507"/>
                <a:gd name="connsiteX1" fmla="*/ 4232 w 246068"/>
                <a:gd name="connsiteY1" fmla="*/ 413319 h 414507"/>
                <a:gd name="connsiteX2" fmla="*/ 1005 w 246068"/>
                <a:gd name="connsiteY2" fmla="*/ 402047 h 414507"/>
                <a:gd name="connsiteX3" fmla="*/ 1051 w 246068"/>
                <a:gd name="connsiteY3" fmla="*/ 401956 h 414507"/>
                <a:gd name="connsiteX4" fmla="*/ 230007 w 246068"/>
                <a:gd name="connsiteY4" fmla="*/ 4265 h 414507"/>
                <a:gd name="connsiteX5" fmla="*/ 241711 w 246068"/>
                <a:gd name="connsiteY5" fmla="*/ 1084 h 414507"/>
                <a:gd name="connsiteX6" fmla="*/ 244892 w 246068"/>
                <a:gd name="connsiteY6" fmla="*/ 12787 h 414507"/>
                <a:gd name="connsiteX7" fmla="*/ 15822 w 246068"/>
                <a:gd name="connsiteY7" fmla="*/ 410478 h 414507"/>
                <a:gd name="connsiteX8" fmla="*/ 8437 w 246068"/>
                <a:gd name="connsiteY8" fmla="*/ 414455 h 4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68" h="414507">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w="1136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name="connsiteX0" fmla="*/ 8355 w 245521"/>
                <a:gd name="connsiteY0" fmla="*/ 414331 h 414382"/>
                <a:gd name="connsiteX1" fmla="*/ 4151 w 245521"/>
                <a:gd name="connsiteY1" fmla="*/ 413195 h 414382"/>
                <a:gd name="connsiteX2" fmla="*/ 970 w 245521"/>
                <a:gd name="connsiteY2" fmla="*/ 401832 h 414382"/>
                <a:gd name="connsiteX3" fmla="*/ 229926 w 245521"/>
                <a:gd name="connsiteY3" fmla="*/ 4141 h 414382"/>
                <a:gd name="connsiteX4" fmla="*/ 241288 w 245521"/>
                <a:gd name="connsiteY4" fmla="*/ 960 h 414382"/>
                <a:gd name="connsiteX5" fmla="*/ 244470 w 245521"/>
                <a:gd name="connsiteY5" fmla="*/ 12322 h 414382"/>
                <a:gd name="connsiteX6" fmla="*/ 15514 w 245521"/>
                <a:gd name="connsiteY6" fmla="*/ 410013 h 414382"/>
                <a:gd name="connsiteX7" fmla="*/ 8355 w 245521"/>
                <a:gd name="connsiteY7" fmla="*/ 414331 h 4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21" h="414382">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w="1136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name="connsiteX0" fmla="*/ 8355 w 380120"/>
                <a:gd name="connsiteY0" fmla="*/ 647977 h 648027"/>
                <a:gd name="connsiteX1" fmla="*/ 4151 w 380120"/>
                <a:gd name="connsiteY1" fmla="*/ 646840 h 648027"/>
                <a:gd name="connsiteX2" fmla="*/ 970 w 380120"/>
                <a:gd name="connsiteY2" fmla="*/ 635478 h 648027"/>
                <a:gd name="connsiteX3" fmla="*/ 364573 w 380120"/>
                <a:gd name="connsiteY3" fmla="*/ 4058 h 648027"/>
                <a:gd name="connsiteX4" fmla="*/ 375935 w 380120"/>
                <a:gd name="connsiteY4" fmla="*/ 990 h 648027"/>
                <a:gd name="connsiteX5" fmla="*/ 379003 w 380120"/>
                <a:gd name="connsiteY5" fmla="*/ 12353 h 648027"/>
                <a:gd name="connsiteX6" fmla="*/ 15400 w 380120"/>
                <a:gd name="connsiteY6" fmla="*/ 643773 h 648027"/>
                <a:gd name="connsiteX7" fmla="*/ 8355 w 380120"/>
                <a:gd name="connsiteY7" fmla="*/ 647977 h 6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120" h="648027">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w="1136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name="connsiteX0" fmla="*/ 8572 w 407325"/>
                <a:gd name="connsiteY0" fmla="*/ 694771 h 694822"/>
                <a:gd name="connsiteX1" fmla="*/ -41 w 407325"/>
                <a:gd name="connsiteY1" fmla="*/ 686340 h 694822"/>
                <a:gd name="connsiteX2" fmla="*/ 1072 w 407325"/>
                <a:gd name="connsiteY2" fmla="*/ 682045 h 694822"/>
                <a:gd name="connsiteX3" fmla="*/ 391264 w 407325"/>
                <a:gd name="connsiteY3" fmla="*/ 4265 h 694822"/>
                <a:gd name="connsiteX4" fmla="*/ 402967 w 407325"/>
                <a:gd name="connsiteY4" fmla="*/ 1084 h 694822"/>
                <a:gd name="connsiteX5" fmla="*/ 406149 w 407325"/>
                <a:gd name="connsiteY5" fmla="*/ 12787 h 694822"/>
                <a:gd name="connsiteX6" fmla="*/ 15957 w 407325"/>
                <a:gd name="connsiteY6" fmla="*/ 690567 h 694822"/>
                <a:gd name="connsiteX7" fmla="*/ 8572 w 407325"/>
                <a:gd name="connsiteY7" fmla="*/ 694771 h 69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5" h="694822">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w="1136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name="connsiteX0" fmla="*/ 8458 w 402996"/>
                <a:gd name="connsiteY0" fmla="*/ 687342 h 687392"/>
                <a:gd name="connsiteX1" fmla="*/ -41 w 402996"/>
                <a:gd name="connsiteY1" fmla="*/ 678797 h 687392"/>
                <a:gd name="connsiteX2" fmla="*/ 1072 w 402996"/>
                <a:gd name="connsiteY2" fmla="*/ 674616 h 687392"/>
                <a:gd name="connsiteX3" fmla="*/ 387400 w 402996"/>
                <a:gd name="connsiteY3" fmla="*/ 4222 h 687392"/>
                <a:gd name="connsiteX4" fmla="*/ 398672 w 402996"/>
                <a:gd name="connsiteY4" fmla="*/ 996 h 687392"/>
                <a:gd name="connsiteX5" fmla="*/ 398763 w 402996"/>
                <a:gd name="connsiteY5" fmla="*/ 1041 h 687392"/>
                <a:gd name="connsiteX6" fmla="*/ 401945 w 402996"/>
                <a:gd name="connsiteY6" fmla="*/ 12404 h 687392"/>
                <a:gd name="connsiteX7" fmla="*/ 15616 w 402996"/>
                <a:gd name="connsiteY7" fmla="*/ 682797 h 687392"/>
                <a:gd name="connsiteX8" fmla="*/ 8458 w 402996"/>
                <a:gd name="connsiteY8" fmla="*/ 687342 h 68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96" h="687392">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w="1136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name="connsiteX0" fmla="*/ 8386 w 370464"/>
                <a:gd name="connsiteY0" fmla="*/ 631387 h 631438"/>
                <a:gd name="connsiteX1" fmla="*/ 4068 w 370464"/>
                <a:gd name="connsiteY1" fmla="*/ 630251 h 631438"/>
                <a:gd name="connsiteX2" fmla="*/ 1000 w 370464"/>
                <a:gd name="connsiteY2" fmla="*/ 618888 h 631438"/>
                <a:gd name="connsiteX3" fmla="*/ 354831 w 370464"/>
                <a:gd name="connsiteY3" fmla="*/ 4058 h 631438"/>
                <a:gd name="connsiteX4" fmla="*/ 366194 w 370464"/>
                <a:gd name="connsiteY4" fmla="*/ 990 h 631438"/>
                <a:gd name="connsiteX5" fmla="*/ 369375 w 370464"/>
                <a:gd name="connsiteY5" fmla="*/ 12353 h 631438"/>
                <a:gd name="connsiteX6" fmla="*/ 15431 w 370464"/>
                <a:gd name="connsiteY6" fmla="*/ 627183 h 631438"/>
                <a:gd name="connsiteX7" fmla="*/ 8386 w 370464"/>
                <a:gd name="connsiteY7" fmla="*/ 631387 h 6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464" h="631438">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w="1136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name="connsiteX0" fmla="*/ 8458 w 255199"/>
                <a:gd name="connsiteY0" fmla="*/ 431904 h 431954"/>
                <a:gd name="connsiteX1" fmla="*/ -41 w 255199"/>
                <a:gd name="connsiteY1" fmla="*/ 423359 h 431954"/>
                <a:gd name="connsiteX2" fmla="*/ 1072 w 255199"/>
                <a:gd name="connsiteY2" fmla="*/ 419178 h 431954"/>
                <a:gd name="connsiteX3" fmla="*/ 239687 w 255199"/>
                <a:gd name="connsiteY3" fmla="*/ 4102 h 431954"/>
                <a:gd name="connsiteX4" fmla="*/ 251049 w 255199"/>
                <a:gd name="connsiteY4" fmla="*/ 920 h 431954"/>
                <a:gd name="connsiteX5" fmla="*/ 254117 w 255199"/>
                <a:gd name="connsiteY5" fmla="*/ 12283 h 431954"/>
                <a:gd name="connsiteX6" fmla="*/ 15503 w 255199"/>
                <a:gd name="connsiteY6" fmla="*/ 427359 h 431954"/>
                <a:gd name="connsiteX7" fmla="*/ 8458 w 255199"/>
                <a:gd name="connsiteY7" fmla="*/ 431904 h 43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99" h="431954">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w="1136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name="connsiteX0" fmla="*/ 8392 w 246024"/>
                <a:gd name="connsiteY0" fmla="*/ 414455 h 414512"/>
                <a:gd name="connsiteX1" fmla="*/ 4188 w 246024"/>
                <a:gd name="connsiteY1" fmla="*/ 413319 h 414512"/>
                <a:gd name="connsiteX2" fmla="*/ 1007 w 246024"/>
                <a:gd name="connsiteY2" fmla="*/ 401956 h 414512"/>
                <a:gd name="connsiteX3" fmla="*/ 229963 w 246024"/>
                <a:gd name="connsiteY3" fmla="*/ 4265 h 414512"/>
                <a:gd name="connsiteX4" fmla="*/ 241666 w 246024"/>
                <a:gd name="connsiteY4" fmla="*/ 1084 h 414512"/>
                <a:gd name="connsiteX5" fmla="*/ 244848 w 246024"/>
                <a:gd name="connsiteY5" fmla="*/ 12787 h 414512"/>
                <a:gd name="connsiteX6" fmla="*/ 15778 w 246024"/>
                <a:gd name="connsiteY6" fmla="*/ 410478 h 414512"/>
                <a:gd name="connsiteX7" fmla="*/ 8392 w 246024"/>
                <a:gd name="connsiteY7" fmla="*/ 414455 h 4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4" h="414512">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w="1136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name="connsiteX0" fmla="*/ 8421 w 302865"/>
                <a:gd name="connsiteY0" fmla="*/ 513310 h 513362"/>
                <a:gd name="connsiteX1" fmla="*/ 4103 w 302865"/>
                <a:gd name="connsiteY1" fmla="*/ 512173 h 513362"/>
                <a:gd name="connsiteX2" fmla="*/ 1035 w 302865"/>
                <a:gd name="connsiteY2" fmla="*/ 500811 h 513362"/>
                <a:gd name="connsiteX3" fmla="*/ 286804 w 302865"/>
                <a:gd name="connsiteY3" fmla="*/ 4265 h 513362"/>
                <a:gd name="connsiteX4" fmla="*/ 298508 w 302865"/>
                <a:gd name="connsiteY4" fmla="*/ 1084 h 513362"/>
                <a:gd name="connsiteX5" fmla="*/ 301689 w 302865"/>
                <a:gd name="connsiteY5" fmla="*/ 12787 h 513362"/>
                <a:gd name="connsiteX6" fmla="*/ 15806 w 302865"/>
                <a:gd name="connsiteY6" fmla="*/ 509333 h 513362"/>
                <a:gd name="connsiteX7" fmla="*/ 8421 w 302865"/>
                <a:gd name="connsiteY7" fmla="*/ 513310 h 51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65" h="513362">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w="1136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name="connsiteX0" fmla="*/ 8421 w 297741"/>
                <a:gd name="connsiteY0" fmla="*/ 505192 h 505243"/>
                <a:gd name="connsiteX1" fmla="*/ 4103 w 297741"/>
                <a:gd name="connsiteY1" fmla="*/ 504056 h 505243"/>
                <a:gd name="connsiteX2" fmla="*/ 1035 w 297741"/>
                <a:gd name="connsiteY2" fmla="*/ 492693 h 505243"/>
                <a:gd name="connsiteX3" fmla="*/ 282145 w 297741"/>
                <a:gd name="connsiteY3" fmla="*/ 4102 h 505243"/>
                <a:gd name="connsiteX4" fmla="*/ 293508 w 297741"/>
                <a:gd name="connsiteY4" fmla="*/ 920 h 505243"/>
                <a:gd name="connsiteX5" fmla="*/ 296690 w 297741"/>
                <a:gd name="connsiteY5" fmla="*/ 12283 h 505243"/>
                <a:gd name="connsiteX6" fmla="*/ 15465 w 297741"/>
                <a:gd name="connsiteY6" fmla="*/ 500874 h 505243"/>
                <a:gd name="connsiteX7" fmla="*/ 8421 w 297741"/>
                <a:gd name="connsiteY7" fmla="*/ 505192 h 5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41" h="505243">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w="1136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name="connsiteX0" fmla="*/ 270067 w 279476"/>
                <a:gd name="connsiteY0" fmla="*/ 102313 h 102483"/>
                <a:gd name="connsiteX1" fmla="*/ 267340 w 279476"/>
                <a:gd name="connsiteY1" fmla="*/ 102313 h 102483"/>
                <a:gd name="connsiteX2" fmla="*/ 6000 w 279476"/>
                <a:gd name="connsiteY2" fmla="*/ 17207 h 102483"/>
                <a:gd name="connsiteX3" fmla="*/ 364 w 279476"/>
                <a:gd name="connsiteY3" fmla="*/ 6379 h 102483"/>
                <a:gd name="connsiteX4" fmla="*/ 546 w 279476"/>
                <a:gd name="connsiteY4" fmla="*/ 5845 h 102483"/>
                <a:gd name="connsiteX5" fmla="*/ 11284 w 279476"/>
                <a:gd name="connsiteY5" fmla="*/ 368 h 102483"/>
                <a:gd name="connsiteX6" fmla="*/ 11340 w 279476"/>
                <a:gd name="connsiteY6" fmla="*/ 391 h 102483"/>
                <a:gd name="connsiteX7" fmla="*/ 272680 w 279476"/>
                <a:gd name="connsiteY7" fmla="*/ 85496 h 102483"/>
                <a:gd name="connsiteX8" fmla="*/ 279248 w 279476"/>
                <a:gd name="connsiteY8" fmla="*/ 95598 h 102483"/>
                <a:gd name="connsiteX9" fmla="*/ 270067 w 279476"/>
                <a:gd name="connsiteY9" fmla="*/ 102313 h 1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76" h="102483">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w="1136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name="connsiteX0" fmla="*/ 8328 w 98371"/>
                <a:gd name="connsiteY0" fmla="*/ 164480 h 164530"/>
                <a:gd name="connsiteX1" fmla="*/ 4237 w 98371"/>
                <a:gd name="connsiteY1" fmla="*/ 163343 h 164530"/>
                <a:gd name="connsiteX2" fmla="*/ 942 w 98371"/>
                <a:gd name="connsiteY2" fmla="*/ 151981 h 164530"/>
                <a:gd name="connsiteX3" fmla="*/ 82639 w 98371"/>
                <a:gd name="connsiteY3" fmla="*/ 4267 h 164530"/>
                <a:gd name="connsiteX4" fmla="*/ 94002 w 98371"/>
                <a:gd name="connsiteY4" fmla="*/ 972 h 164530"/>
                <a:gd name="connsiteX5" fmla="*/ 97410 w 98371"/>
                <a:gd name="connsiteY5" fmla="*/ 12334 h 164530"/>
                <a:gd name="connsiteX6" fmla="*/ 15600 w 98371"/>
                <a:gd name="connsiteY6" fmla="*/ 160048 h 164530"/>
                <a:gd name="connsiteX7" fmla="*/ 8328 w 98371"/>
                <a:gd name="connsiteY7" fmla="*/ 164480 h 16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71" h="164530">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w="1136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name="connsiteX0" fmla="*/ 406399 w 415318"/>
                <a:gd name="connsiteY0" fmla="*/ 168304 h 168359"/>
                <a:gd name="connsiteX1" fmla="*/ 403331 w 415318"/>
                <a:gd name="connsiteY1" fmla="*/ 167736 h 168359"/>
                <a:gd name="connsiteX2" fmla="*/ 5640 w 415318"/>
                <a:gd name="connsiteY2" fmla="*/ 16954 h 168359"/>
                <a:gd name="connsiteX3" fmla="*/ 448 w 415318"/>
                <a:gd name="connsiteY3" fmla="*/ 6080 h 168359"/>
                <a:gd name="connsiteX4" fmla="*/ 641 w 415318"/>
                <a:gd name="connsiteY4" fmla="*/ 5592 h 168359"/>
                <a:gd name="connsiteX5" fmla="*/ 11731 w 415318"/>
                <a:gd name="connsiteY5" fmla="*/ 490 h 168359"/>
                <a:gd name="connsiteX6" fmla="*/ 12003 w 415318"/>
                <a:gd name="connsiteY6" fmla="*/ 592 h 168359"/>
                <a:gd name="connsiteX7" fmla="*/ 409694 w 415318"/>
                <a:gd name="connsiteY7" fmla="*/ 151374 h 168359"/>
                <a:gd name="connsiteX8" fmla="*/ 414751 w 415318"/>
                <a:gd name="connsiteY8" fmla="*/ 162316 h 168359"/>
                <a:gd name="connsiteX9" fmla="*/ 414580 w 415318"/>
                <a:gd name="connsiteY9" fmla="*/ 162737 h 168359"/>
                <a:gd name="connsiteX10" fmla="*/ 406399 w 415318"/>
                <a:gd name="connsiteY10" fmla="*/ 168304 h 1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318" h="168359">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w="1136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name="connsiteX0" fmla="*/ 8513 w 77374"/>
                <a:gd name="connsiteY0" fmla="*/ 137416 h 137469"/>
                <a:gd name="connsiteX1" fmla="*/ 4649 w 77374"/>
                <a:gd name="connsiteY1" fmla="*/ 136507 h 137469"/>
                <a:gd name="connsiteX2" fmla="*/ 786 w 77374"/>
                <a:gd name="connsiteY2" fmla="*/ 125145 h 137469"/>
                <a:gd name="connsiteX3" fmla="*/ 61008 w 77374"/>
                <a:gd name="connsiteY3" fmla="*/ 5042 h 137469"/>
                <a:gd name="connsiteX4" fmla="*/ 72234 w 77374"/>
                <a:gd name="connsiteY4" fmla="*/ 667 h 137469"/>
                <a:gd name="connsiteX5" fmla="*/ 76609 w 77374"/>
                <a:gd name="connsiteY5" fmla="*/ 11905 h 137469"/>
                <a:gd name="connsiteX6" fmla="*/ 76234 w 77374"/>
                <a:gd name="connsiteY6" fmla="*/ 12655 h 137469"/>
                <a:gd name="connsiteX7" fmla="*/ 16126 w 77374"/>
                <a:gd name="connsiteY7" fmla="*/ 132871 h 137469"/>
                <a:gd name="connsiteX8" fmla="*/ 8513 w 77374"/>
                <a:gd name="connsiteY8" fmla="*/ 137416 h 1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74" h="137469">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w="1136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name="connsiteX0" fmla="*/ 609531 w 618720"/>
                <a:gd name="connsiteY0" fmla="*/ 209977 h 210147"/>
                <a:gd name="connsiteX1" fmla="*/ 606917 w 618720"/>
                <a:gd name="connsiteY1" fmla="*/ 209977 h 210147"/>
                <a:gd name="connsiteX2" fmla="*/ 5949 w 618720"/>
                <a:gd name="connsiteY2" fmla="*/ 16812 h 210147"/>
                <a:gd name="connsiteX3" fmla="*/ 314 w 618720"/>
                <a:gd name="connsiteY3" fmla="*/ 6336 h 210147"/>
                <a:gd name="connsiteX4" fmla="*/ 382 w 618720"/>
                <a:gd name="connsiteY4" fmla="*/ 6132 h 210147"/>
                <a:gd name="connsiteX5" fmla="*/ 10915 w 618720"/>
                <a:gd name="connsiteY5" fmla="*/ 280 h 210147"/>
                <a:gd name="connsiteX6" fmla="*/ 11744 w 618720"/>
                <a:gd name="connsiteY6" fmla="*/ 564 h 210147"/>
                <a:gd name="connsiteX7" fmla="*/ 612712 w 618720"/>
                <a:gd name="connsiteY7" fmla="*/ 193728 h 210147"/>
                <a:gd name="connsiteX8" fmla="*/ 618280 w 618720"/>
                <a:gd name="connsiteY8" fmla="*/ 204522 h 210147"/>
                <a:gd name="connsiteX9" fmla="*/ 609531 w 618720"/>
                <a:gd name="connsiteY9" fmla="*/ 209977 h 21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720" h="210147">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w="1136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name="connsiteX0" fmla="*/ 155495 w 164140"/>
                <a:gd name="connsiteY0" fmla="*/ 63979 h 64106"/>
                <a:gd name="connsiteX1" fmla="*/ 152882 w 164140"/>
                <a:gd name="connsiteY1" fmla="*/ 63979 h 64106"/>
                <a:gd name="connsiteX2" fmla="*/ 5850 w 164140"/>
                <a:gd name="connsiteY2" fmla="*/ 16597 h 64106"/>
                <a:gd name="connsiteX3" fmla="*/ 350 w 164140"/>
                <a:gd name="connsiteY3" fmla="*/ 6052 h 64106"/>
                <a:gd name="connsiteX4" fmla="*/ 395 w 164140"/>
                <a:gd name="connsiteY4" fmla="*/ 5916 h 64106"/>
                <a:gd name="connsiteX5" fmla="*/ 11190 w 164140"/>
                <a:gd name="connsiteY5" fmla="*/ 348 h 64106"/>
                <a:gd name="connsiteX6" fmla="*/ 158108 w 164140"/>
                <a:gd name="connsiteY6" fmla="*/ 47730 h 64106"/>
                <a:gd name="connsiteX7" fmla="*/ 163744 w 164140"/>
                <a:gd name="connsiteY7" fmla="*/ 58207 h 64106"/>
                <a:gd name="connsiteX8" fmla="*/ 163676 w 164140"/>
                <a:gd name="connsiteY8" fmla="*/ 58411 h 64106"/>
                <a:gd name="connsiteX9" fmla="*/ 155495 w 164140"/>
                <a:gd name="connsiteY9" fmla="*/ 63979 h 6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140" h="64106">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w="1136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name="connsiteX0" fmla="*/ 8436 w 166530"/>
                <a:gd name="connsiteY0" fmla="*/ 276286 h 276340"/>
                <a:gd name="connsiteX1" fmla="*/ 4232 w 166530"/>
                <a:gd name="connsiteY1" fmla="*/ 275150 h 276340"/>
                <a:gd name="connsiteX2" fmla="*/ 1005 w 166530"/>
                <a:gd name="connsiteY2" fmla="*/ 263867 h 276340"/>
                <a:gd name="connsiteX3" fmla="*/ 1050 w 166530"/>
                <a:gd name="connsiteY3" fmla="*/ 263787 h 276340"/>
                <a:gd name="connsiteX4" fmla="*/ 150469 w 166530"/>
                <a:gd name="connsiteY4" fmla="*/ 4265 h 276340"/>
                <a:gd name="connsiteX5" fmla="*/ 162173 w 166530"/>
                <a:gd name="connsiteY5" fmla="*/ 1084 h 276340"/>
                <a:gd name="connsiteX6" fmla="*/ 165354 w 166530"/>
                <a:gd name="connsiteY6" fmla="*/ 12787 h 276340"/>
                <a:gd name="connsiteX7" fmla="*/ 16049 w 166530"/>
                <a:gd name="connsiteY7" fmla="*/ 272082 h 276340"/>
                <a:gd name="connsiteX8" fmla="*/ 8436 w 166530"/>
                <a:gd name="connsiteY8" fmla="*/ 276286 h 2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30" h="27634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w="1136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name="connsiteX0" fmla="*/ 8572 w 109170"/>
                <a:gd name="connsiteY0" fmla="*/ 176863 h 176914"/>
                <a:gd name="connsiteX1" fmla="*/ -41 w 109170"/>
                <a:gd name="connsiteY1" fmla="*/ 168432 h 176914"/>
                <a:gd name="connsiteX2" fmla="*/ 1073 w 109170"/>
                <a:gd name="connsiteY2" fmla="*/ 164137 h 176914"/>
                <a:gd name="connsiteX3" fmla="*/ 93110 w 109170"/>
                <a:gd name="connsiteY3" fmla="*/ 4265 h 176914"/>
                <a:gd name="connsiteX4" fmla="*/ 104813 w 109170"/>
                <a:gd name="connsiteY4" fmla="*/ 1084 h 176914"/>
                <a:gd name="connsiteX5" fmla="*/ 107995 w 109170"/>
                <a:gd name="connsiteY5" fmla="*/ 12787 h 176914"/>
                <a:gd name="connsiteX6" fmla="*/ 15958 w 109170"/>
                <a:gd name="connsiteY6" fmla="*/ 172659 h 176914"/>
                <a:gd name="connsiteX7" fmla="*/ 8572 w 109170"/>
                <a:gd name="connsiteY7" fmla="*/ 176863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0" h="176914">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w="1136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name="connsiteX0" fmla="*/ 314526 w 323180"/>
                <a:gd name="connsiteY0" fmla="*/ 115120 h 115281"/>
                <a:gd name="connsiteX1" fmla="*/ 311913 w 323180"/>
                <a:gd name="connsiteY1" fmla="*/ 115120 h 115281"/>
                <a:gd name="connsiteX2" fmla="*/ 5122 w 323180"/>
                <a:gd name="connsiteY2" fmla="*/ 16492 h 115281"/>
                <a:gd name="connsiteX3" fmla="*/ 691 w 323180"/>
                <a:gd name="connsiteY3" fmla="*/ 5118 h 115281"/>
                <a:gd name="connsiteX4" fmla="*/ 10349 w 323180"/>
                <a:gd name="connsiteY4" fmla="*/ 130 h 115281"/>
                <a:gd name="connsiteX5" fmla="*/ 317139 w 323180"/>
                <a:gd name="connsiteY5" fmla="*/ 98871 h 115281"/>
                <a:gd name="connsiteX6" fmla="*/ 322752 w 323180"/>
                <a:gd name="connsiteY6" fmla="*/ 109541 h 115281"/>
                <a:gd name="connsiteX7" fmla="*/ 322707 w 323180"/>
                <a:gd name="connsiteY7" fmla="*/ 109666 h 115281"/>
                <a:gd name="connsiteX8" fmla="*/ 314526 w 323180"/>
                <a:gd name="connsiteY8" fmla="*/ 115120 h 1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80" h="115281">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w="1136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name="connsiteX0" fmla="*/ 238133 w 246936"/>
                <a:gd name="connsiteY0" fmla="*/ 90580 h 90975"/>
                <a:gd name="connsiteX1" fmla="*/ 235520 w 246936"/>
                <a:gd name="connsiteY1" fmla="*/ 90580 h 90975"/>
                <a:gd name="connsiteX2" fmla="*/ 5882 w 246936"/>
                <a:gd name="connsiteY2" fmla="*/ 16610 h 90975"/>
                <a:gd name="connsiteX3" fmla="*/ 371 w 246936"/>
                <a:gd name="connsiteY3" fmla="*/ 5872 h 90975"/>
                <a:gd name="connsiteX4" fmla="*/ 11109 w 246936"/>
                <a:gd name="connsiteY4" fmla="*/ 361 h 90975"/>
                <a:gd name="connsiteX5" fmla="*/ 240747 w 246936"/>
                <a:gd name="connsiteY5" fmla="*/ 74218 h 90975"/>
                <a:gd name="connsiteX6" fmla="*/ 246553 w 246936"/>
                <a:gd name="connsiteY6" fmla="*/ 84774 h 90975"/>
                <a:gd name="connsiteX7" fmla="*/ 238133 w 246936"/>
                <a:gd name="connsiteY7" fmla="*/ 90921 h 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36" h="90975">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w="1136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name="connsiteX0" fmla="*/ 8355 w 201920"/>
                <a:gd name="connsiteY0" fmla="*/ 338730 h 338781"/>
                <a:gd name="connsiteX1" fmla="*/ 4151 w 201920"/>
                <a:gd name="connsiteY1" fmla="*/ 337594 h 338781"/>
                <a:gd name="connsiteX2" fmla="*/ 970 w 201920"/>
                <a:gd name="connsiteY2" fmla="*/ 326231 h 338781"/>
                <a:gd name="connsiteX3" fmla="*/ 186407 w 201920"/>
                <a:gd name="connsiteY3" fmla="*/ 4102 h 338781"/>
                <a:gd name="connsiteX4" fmla="*/ 197770 w 201920"/>
                <a:gd name="connsiteY4" fmla="*/ 920 h 338781"/>
                <a:gd name="connsiteX5" fmla="*/ 200838 w 201920"/>
                <a:gd name="connsiteY5" fmla="*/ 12283 h 338781"/>
                <a:gd name="connsiteX6" fmla="*/ 15741 w 201920"/>
                <a:gd name="connsiteY6" fmla="*/ 334526 h 338781"/>
                <a:gd name="connsiteX7" fmla="*/ 8355 w 201920"/>
                <a:gd name="connsiteY7" fmla="*/ 338730 h 3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20" h="338781">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w="1136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name="connsiteX0" fmla="*/ 241964 w 251186"/>
                <a:gd name="connsiteY0" fmla="*/ 91992 h 92153"/>
                <a:gd name="connsiteX1" fmla="*/ 239351 w 251186"/>
                <a:gd name="connsiteY1" fmla="*/ 91992 h 92153"/>
                <a:gd name="connsiteX2" fmla="*/ 5850 w 251186"/>
                <a:gd name="connsiteY2" fmla="*/ 16772 h 92153"/>
                <a:gd name="connsiteX3" fmla="*/ 350 w 251186"/>
                <a:gd name="connsiteY3" fmla="*/ 6227 h 92153"/>
                <a:gd name="connsiteX4" fmla="*/ 395 w 251186"/>
                <a:gd name="connsiteY4" fmla="*/ 6091 h 92153"/>
                <a:gd name="connsiteX5" fmla="*/ 11156 w 251186"/>
                <a:gd name="connsiteY5" fmla="*/ 319 h 92153"/>
                <a:gd name="connsiteX6" fmla="*/ 11758 w 251186"/>
                <a:gd name="connsiteY6" fmla="*/ 523 h 92153"/>
                <a:gd name="connsiteX7" fmla="*/ 245146 w 251186"/>
                <a:gd name="connsiteY7" fmla="*/ 75743 h 92153"/>
                <a:gd name="connsiteX8" fmla="*/ 250759 w 251186"/>
                <a:gd name="connsiteY8" fmla="*/ 86413 h 92153"/>
                <a:gd name="connsiteX9" fmla="*/ 250713 w 251186"/>
                <a:gd name="connsiteY9" fmla="*/ 86538 h 92153"/>
                <a:gd name="connsiteX10" fmla="*/ 241964 w 251186"/>
                <a:gd name="connsiteY10" fmla="*/ 91992 h 9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186" h="92153">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w="1136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name="connsiteX0" fmla="*/ 241237 w 250040"/>
                <a:gd name="connsiteY0" fmla="*/ 91599 h 92108"/>
                <a:gd name="connsiteX1" fmla="*/ 238624 w 250040"/>
                <a:gd name="connsiteY1" fmla="*/ 91599 h 92108"/>
                <a:gd name="connsiteX2" fmla="*/ 5122 w 250040"/>
                <a:gd name="connsiteY2" fmla="*/ 16492 h 92108"/>
                <a:gd name="connsiteX3" fmla="*/ 691 w 250040"/>
                <a:gd name="connsiteY3" fmla="*/ 5118 h 92108"/>
                <a:gd name="connsiteX4" fmla="*/ 10349 w 250040"/>
                <a:gd name="connsiteY4" fmla="*/ 130 h 92108"/>
                <a:gd name="connsiteX5" fmla="*/ 243850 w 250040"/>
                <a:gd name="connsiteY5" fmla="*/ 75351 h 92108"/>
                <a:gd name="connsiteX6" fmla="*/ 249656 w 250040"/>
                <a:gd name="connsiteY6" fmla="*/ 85906 h 92108"/>
                <a:gd name="connsiteX7" fmla="*/ 241237 w 250040"/>
                <a:gd name="connsiteY7" fmla="*/ 92054 h 9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40" h="92108">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w="1136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name="connsiteX0" fmla="*/ 8515 w 136043"/>
                <a:gd name="connsiteY0" fmla="*/ 223677 h 223728"/>
                <a:gd name="connsiteX1" fmla="*/ -41 w 136043"/>
                <a:gd name="connsiteY1" fmla="*/ 215189 h 223728"/>
                <a:gd name="connsiteX2" fmla="*/ 1130 w 136043"/>
                <a:gd name="connsiteY2" fmla="*/ 210837 h 223728"/>
                <a:gd name="connsiteX3" fmla="*/ 119982 w 136043"/>
                <a:gd name="connsiteY3" fmla="*/ 4265 h 223728"/>
                <a:gd name="connsiteX4" fmla="*/ 131686 w 136043"/>
                <a:gd name="connsiteY4" fmla="*/ 1084 h 223728"/>
                <a:gd name="connsiteX5" fmla="*/ 134867 w 136043"/>
                <a:gd name="connsiteY5" fmla="*/ 12787 h 223728"/>
                <a:gd name="connsiteX6" fmla="*/ 15901 w 136043"/>
                <a:gd name="connsiteY6" fmla="*/ 219359 h 223728"/>
                <a:gd name="connsiteX7" fmla="*/ 8515 w 136043"/>
                <a:gd name="connsiteY7" fmla="*/ 223677 h 2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43" h="223728">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w="113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name="connsiteX0" fmla="*/ 1362494 w 1824488"/>
                <a:gd name="connsiteY0" fmla="*/ 62 h 1011157"/>
                <a:gd name="connsiteX1" fmla="*/ 1550658 w 1824488"/>
                <a:gd name="connsiteY1" fmla="*/ 62 h 1011157"/>
                <a:gd name="connsiteX2" fmla="*/ 1689396 w 1824488"/>
                <a:gd name="connsiteY2" fmla="*/ 117552 h 1011157"/>
                <a:gd name="connsiteX3" fmla="*/ 1823133 w 1824488"/>
                <a:gd name="connsiteY3" fmla="*/ 903162 h 1011157"/>
                <a:gd name="connsiteX4" fmla="*/ 1747390 w 1824488"/>
                <a:gd name="connsiteY4" fmla="*/ 1009811 h 1011157"/>
                <a:gd name="connsiteX5" fmla="*/ 1732232 w 1824488"/>
                <a:gd name="connsiteY5" fmla="*/ 1011106 h 1011157"/>
                <a:gd name="connsiteX6" fmla="*/ 92155 w 1824488"/>
                <a:gd name="connsiteY6" fmla="*/ 1011106 h 1011157"/>
                <a:gd name="connsiteX7" fmla="*/ -41 w 1824488"/>
                <a:gd name="connsiteY7" fmla="*/ 918320 h 1011157"/>
                <a:gd name="connsiteX8" fmla="*/ 1254 w 1824488"/>
                <a:gd name="connsiteY8" fmla="*/ 903162 h 1011157"/>
                <a:gd name="connsiteX9" fmla="*/ 134538 w 1824488"/>
                <a:gd name="connsiteY9" fmla="*/ 117438 h 1011157"/>
                <a:gd name="connsiteX10" fmla="*/ 273730 w 1824488"/>
                <a:gd name="connsiteY10" fmla="*/ -51 h 1011157"/>
                <a:gd name="connsiteX11" fmla="*/ 1362835 w 1824488"/>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8" h="1011157">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name="connsiteX0" fmla="*/ 1744992 w 1854402"/>
                <a:gd name="connsiteY0" fmla="*/ 1043378 h 1043429"/>
                <a:gd name="connsiteX1" fmla="*/ 109346 w 1854402"/>
                <a:gd name="connsiteY1" fmla="*/ 1043378 h 1043429"/>
                <a:gd name="connsiteX2" fmla="*/ -41 w 1854402"/>
                <a:gd name="connsiteY2" fmla="*/ 934150 h 1043429"/>
                <a:gd name="connsiteX3" fmla="*/ 1516 w 1854402"/>
                <a:gd name="connsiteY3" fmla="*/ 915663 h 1043429"/>
                <a:gd name="connsiteX4" fmla="*/ 134458 w 1854402"/>
                <a:gd name="connsiteY4" fmla="*/ 131644 h 1043429"/>
                <a:gd name="connsiteX5" fmla="*/ 290125 w 1854402"/>
                <a:gd name="connsiteY5" fmla="*/ 65 h 1043429"/>
                <a:gd name="connsiteX6" fmla="*/ 1255151 w 1854402"/>
                <a:gd name="connsiteY6" fmla="*/ 65 h 1043429"/>
                <a:gd name="connsiteX7" fmla="*/ 1274172 w 1854402"/>
                <a:gd name="connsiteY7" fmla="*/ 15143 h 1043429"/>
                <a:gd name="connsiteX8" fmla="*/ 1259094 w 1854402"/>
                <a:gd name="connsiteY8" fmla="*/ 34152 h 1043429"/>
                <a:gd name="connsiteX9" fmla="*/ 1255151 w 1854402"/>
                <a:gd name="connsiteY9" fmla="*/ 34152 h 1043429"/>
                <a:gd name="connsiteX10" fmla="*/ 290125 w 1854402"/>
                <a:gd name="connsiteY10" fmla="*/ 34152 h 1043429"/>
                <a:gd name="connsiteX11" fmla="*/ 168205 w 1854402"/>
                <a:gd name="connsiteY11" fmla="*/ 137211 h 1043429"/>
                <a:gd name="connsiteX12" fmla="*/ 35262 w 1854402"/>
                <a:gd name="connsiteY12" fmla="*/ 921230 h 1043429"/>
                <a:gd name="connsiteX13" fmla="*/ 96552 w 1854402"/>
                <a:gd name="connsiteY13" fmla="*/ 1007973 h 1043429"/>
                <a:gd name="connsiteX14" fmla="*/ 109346 w 1854402"/>
                <a:gd name="connsiteY14" fmla="*/ 1009063 h 1043429"/>
                <a:gd name="connsiteX15" fmla="*/ 1745560 w 1854402"/>
                <a:gd name="connsiteY15" fmla="*/ 1009063 h 1043429"/>
                <a:gd name="connsiteX16" fmla="*/ 1820713 w 1854402"/>
                <a:gd name="connsiteY16" fmla="*/ 933775 h 1043429"/>
                <a:gd name="connsiteX17" fmla="*/ 1819645 w 1854402"/>
                <a:gd name="connsiteY17" fmla="*/ 921230 h 1043429"/>
                <a:gd name="connsiteX18" fmla="*/ 1686702 w 1854402"/>
                <a:gd name="connsiteY18" fmla="*/ 137211 h 1043429"/>
                <a:gd name="connsiteX19" fmla="*/ 1564782 w 1854402"/>
                <a:gd name="connsiteY19" fmla="*/ 34152 h 1043429"/>
                <a:gd name="connsiteX20" fmla="*/ 1376504 w 1854402"/>
                <a:gd name="connsiteY20" fmla="*/ 34152 h 1043429"/>
                <a:gd name="connsiteX21" fmla="*/ 1357494 w 1854402"/>
                <a:gd name="connsiteY21" fmla="*/ 19074 h 1043429"/>
                <a:gd name="connsiteX22" fmla="*/ 1372561 w 1854402"/>
                <a:gd name="connsiteY22" fmla="*/ 65 h 1043429"/>
                <a:gd name="connsiteX23" fmla="*/ 1376504 w 1854402"/>
                <a:gd name="connsiteY23" fmla="*/ 65 h 1043429"/>
                <a:gd name="connsiteX24" fmla="*/ 1564213 w 1854402"/>
                <a:gd name="connsiteY24" fmla="*/ 65 h 1043429"/>
                <a:gd name="connsiteX25" fmla="*/ 1719881 w 1854402"/>
                <a:gd name="connsiteY25" fmla="*/ 131644 h 1043429"/>
                <a:gd name="connsiteX26" fmla="*/ 1852823 w 1854402"/>
                <a:gd name="connsiteY26" fmla="*/ 915663 h 1043429"/>
                <a:gd name="connsiteX27" fmla="*/ 1762991 w 1854402"/>
                <a:gd name="connsiteY27" fmla="*/ 1041856 h 1043429"/>
                <a:gd name="connsiteX28" fmla="*/ 1744992 w 1854402"/>
                <a:gd name="connsiteY28" fmla="*/ 1043378 h 104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02" h="1043429">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w="1136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name="connsiteX0" fmla="*/ 8552 w 1572412"/>
                <a:gd name="connsiteY0" fmla="*/ 960143 h 960194"/>
                <a:gd name="connsiteX1" fmla="*/ 30 w 1572412"/>
                <a:gd name="connsiteY1" fmla="*/ 952758 h 960194"/>
                <a:gd name="connsiteX2" fmla="*/ 7393 w 1572412"/>
                <a:gd name="connsiteY2" fmla="*/ 943213 h 960194"/>
                <a:gd name="connsiteX3" fmla="*/ 7415 w 1572412"/>
                <a:gd name="connsiteY3" fmla="*/ 943213 h 960194"/>
                <a:gd name="connsiteX4" fmla="*/ 309888 w 1572412"/>
                <a:gd name="connsiteY4" fmla="*/ 798454 h 960194"/>
                <a:gd name="connsiteX5" fmla="*/ 420900 w 1572412"/>
                <a:gd name="connsiteY5" fmla="*/ 705166 h 960194"/>
                <a:gd name="connsiteX6" fmla="*/ 470100 w 1572412"/>
                <a:gd name="connsiteY6" fmla="*/ 662670 h 960194"/>
                <a:gd name="connsiteX7" fmla="*/ 599861 w 1572412"/>
                <a:gd name="connsiteY7" fmla="*/ 561430 h 960194"/>
                <a:gd name="connsiteX8" fmla="*/ 805411 w 1572412"/>
                <a:gd name="connsiteY8" fmla="*/ 450644 h 960194"/>
                <a:gd name="connsiteX9" fmla="*/ 806433 w 1572412"/>
                <a:gd name="connsiteY9" fmla="*/ 450644 h 960194"/>
                <a:gd name="connsiteX10" fmla="*/ 981076 w 1572412"/>
                <a:gd name="connsiteY10" fmla="*/ 379855 h 960194"/>
                <a:gd name="connsiteX11" fmla="*/ 1120723 w 1572412"/>
                <a:gd name="connsiteY11" fmla="*/ 324179 h 960194"/>
                <a:gd name="connsiteX12" fmla="*/ 1190376 w 1572412"/>
                <a:gd name="connsiteY12" fmla="*/ 293159 h 960194"/>
                <a:gd name="connsiteX13" fmla="*/ 1557274 w 1572412"/>
                <a:gd name="connsiteY13" fmla="*/ 3640 h 960194"/>
                <a:gd name="connsiteX14" fmla="*/ 1568636 w 1572412"/>
                <a:gd name="connsiteY14" fmla="*/ 1140 h 960194"/>
                <a:gd name="connsiteX15" fmla="*/ 1571250 w 1572412"/>
                <a:gd name="connsiteY15" fmla="*/ 12503 h 960194"/>
                <a:gd name="connsiteX16" fmla="*/ 1197193 w 1572412"/>
                <a:gd name="connsiteY16" fmla="*/ 307930 h 960194"/>
                <a:gd name="connsiteX17" fmla="*/ 1126859 w 1572412"/>
                <a:gd name="connsiteY17" fmla="*/ 339177 h 960194"/>
                <a:gd name="connsiteX18" fmla="*/ 986758 w 1572412"/>
                <a:gd name="connsiteY18" fmla="*/ 395081 h 960194"/>
                <a:gd name="connsiteX19" fmla="*/ 812001 w 1572412"/>
                <a:gd name="connsiteY19" fmla="*/ 465984 h 960194"/>
                <a:gd name="connsiteX20" fmla="*/ 810978 w 1572412"/>
                <a:gd name="connsiteY20" fmla="*/ 465984 h 960194"/>
                <a:gd name="connsiteX21" fmla="*/ 609065 w 1572412"/>
                <a:gd name="connsiteY21" fmla="*/ 575633 h 960194"/>
                <a:gd name="connsiteX22" fmla="*/ 480781 w 1572412"/>
                <a:gd name="connsiteY22" fmla="*/ 675624 h 960194"/>
                <a:gd name="connsiteX23" fmla="*/ 431695 w 1572412"/>
                <a:gd name="connsiteY23" fmla="*/ 718120 h 960194"/>
                <a:gd name="connsiteX24" fmla="*/ 320001 w 1572412"/>
                <a:gd name="connsiteY24" fmla="*/ 811861 h 960194"/>
                <a:gd name="connsiteX25" fmla="*/ 9233 w 1572412"/>
                <a:gd name="connsiteY25" fmla="*/ 959575 h 96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2412" h="960194">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w="1136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name="connsiteX0" fmla="*/ 550161 w 1007415"/>
                <a:gd name="connsiteY0" fmla="*/ 121602 h 121657"/>
                <a:gd name="connsiteX1" fmla="*/ 420627 w 1007415"/>
                <a:gd name="connsiteY1" fmla="*/ 93536 h 121657"/>
                <a:gd name="connsiteX2" fmla="*/ 382335 w 1007415"/>
                <a:gd name="connsiteY2" fmla="*/ 74674 h 121657"/>
                <a:gd name="connsiteX3" fmla="*/ 10551 w 1007415"/>
                <a:gd name="connsiteY3" fmla="*/ 44336 h 121657"/>
                <a:gd name="connsiteX4" fmla="*/ 245 w 1007415"/>
                <a:gd name="connsiteY4" fmla="*/ 38098 h 121657"/>
                <a:gd name="connsiteX5" fmla="*/ 211 w 1007415"/>
                <a:gd name="connsiteY5" fmla="*/ 37973 h 121657"/>
                <a:gd name="connsiteX6" fmla="*/ 6336 w 1007415"/>
                <a:gd name="connsiteY6" fmla="*/ 27781 h 121657"/>
                <a:gd name="connsiteX7" fmla="*/ 6461 w 1007415"/>
                <a:gd name="connsiteY7" fmla="*/ 27747 h 121657"/>
                <a:gd name="connsiteX8" fmla="*/ 390176 w 1007415"/>
                <a:gd name="connsiteY8" fmla="*/ 59449 h 121657"/>
                <a:gd name="connsiteX9" fmla="*/ 427672 w 1007415"/>
                <a:gd name="connsiteY9" fmla="*/ 77856 h 121657"/>
                <a:gd name="connsiteX10" fmla="*/ 646516 w 1007415"/>
                <a:gd name="connsiteY10" fmla="*/ 86492 h 121657"/>
                <a:gd name="connsiteX11" fmla="*/ 714691 w 1007415"/>
                <a:gd name="connsiteY11" fmla="*/ 50699 h 121657"/>
                <a:gd name="connsiteX12" fmla="*/ 773550 w 1007415"/>
                <a:gd name="connsiteY12" fmla="*/ 18884 h 121657"/>
                <a:gd name="connsiteX13" fmla="*/ 920127 w 1007415"/>
                <a:gd name="connsiteY13" fmla="*/ 18088 h 121657"/>
                <a:gd name="connsiteX14" fmla="*/ 951715 w 1007415"/>
                <a:gd name="connsiteY14" fmla="*/ 45700 h 121657"/>
                <a:gd name="connsiteX15" fmla="*/ 970918 w 1007415"/>
                <a:gd name="connsiteY15" fmla="*/ 63880 h 121657"/>
                <a:gd name="connsiteX16" fmla="*/ 1000688 w 1007415"/>
                <a:gd name="connsiteY16" fmla="*/ 79560 h 121657"/>
                <a:gd name="connsiteX17" fmla="*/ 1007165 w 1007415"/>
                <a:gd name="connsiteY17" fmla="*/ 89786 h 121657"/>
                <a:gd name="connsiteX18" fmla="*/ 996938 w 1007415"/>
                <a:gd name="connsiteY18" fmla="*/ 96263 h 121657"/>
                <a:gd name="connsiteX19" fmla="*/ 959896 w 1007415"/>
                <a:gd name="connsiteY19" fmla="*/ 77060 h 121657"/>
                <a:gd name="connsiteX20" fmla="*/ 939557 w 1007415"/>
                <a:gd name="connsiteY20" fmla="*/ 57744 h 121657"/>
                <a:gd name="connsiteX21" fmla="*/ 910810 w 1007415"/>
                <a:gd name="connsiteY21" fmla="*/ 32405 h 121657"/>
                <a:gd name="connsiteX22" fmla="*/ 780481 w 1007415"/>
                <a:gd name="connsiteY22" fmla="*/ 34451 h 121657"/>
                <a:gd name="connsiteX23" fmla="*/ 723668 w 1007415"/>
                <a:gd name="connsiteY23" fmla="*/ 65471 h 121657"/>
                <a:gd name="connsiteX24" fmla="*/ 652992 w 1007415"/>
                <a:gd name="connsiteY24" fmla="*/ 102399 h 121657"/>
                <a:gd name="connsiteX25" fmla="*/ 550161 w 1007415"/>
                <a:gd name="connsiteY25" fmla="*/ 121602 h 12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7415" h="121657">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w="1136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name="connsiteX0" fmla="*/ 406381 w 467519"/>
                <a:gd name="connsiteY0" fmla="*/ 641463 h 641515"/>
                <a:gd name="connsiteX1" fmla="*/ 402177 w 467519"/>
                <a:gd name="connsiteY1" fmla="*/ 640440 h 641515"/>
                <a:gd name="connsiteX2" fmla="*/ 398882 w 467519"/>
                <a:gd name="connsiteY2" fmla="*/ 629078 h 641515"/>
                <a:gd name="connsiteX3" fmla="*/ 445127 w 467519"/>
                <a:gd name="connsiteY3" fmla="*/ 435914 h 641515"/>
                <a:gd name="connsiteX4" fmla="*/ 399677 w 467519"/>
                <a:gd name="connsiteY4" fmla="*/ 383191 h 641515"/>
                <a:gd name="connsiteX5" fmla="*/ 329911 w 467519"/>
                <a:gd name="connsiteY5" fmla="*/ 307857 h 641515"/>
                <a:gd name="connsiteX6" fmla="*/ 318548 w 467519"/>
                <a:gd name="connsiteY6" fmla="*/ 265248 h 641515"/>
                <a:gd name="connsiteX7" fmla="*/ 303663 w 467519"/>
                <a:gd name="connsiteY7" fmla="*/ 217752 h 641515"/>
                <a:gd name="connsiteX8" fmla="*/ 254918 w 467519"/>
                <a:gd name="connsiteY8" fmla="*/ 184232 h 641515"/>
                <a:gd name="connsiteX9" fmla="*/ 122316 w 467519"/>
                <a:gd name="connsiteY9" fmla="*/ 122760 h 641515"/>
                <a:gd name="connsiteX10" fmla="*/ 168 w 467519"/>
                <a:gd name="connsiteY10" fmla="*/ 10385 h 641515"/>
                <a:gd name="connsiteX11" fmla="*/ 6645 w 467519"/>
                <a:gd name="connsiteY11" fmla="*/ 158 h 641515"/>
                <a:gd name="connsiteX12" fmla="*/ 16871 w 467519"/>
                <a:gd name="connsiteY12" fmla="*/ 6635 h 641515"/>
                <a:gd name="connsiteX13" fmla="*/ 129588 w 467519"/>
                <a:gd name="connsiteY13" fmla="*/ 107308 h 641515"/>
                <a:gd name="connsiteX14" fmla="*/ 262303 w 467519"/>
                <a:gd name="connsiteY14" fmla="*/ 168552 h 641515"/>
                <a:gd name="connsiteX15" fmla="*/ 317866 w 467519"/>
                <a:gd name="connsiteY15" fmla="*/ 207753 h 641515"/>
                <a:gd name="connsiteX16" fmla="*/ 335706 w 467519"/>
                <a:gd name="connsiteY16" fmla="*/ 262180 h 641515"/>
                <a:gd name="connsiteX17" fmla="*/ 345364 w 467519"/>
                <a:gd name="connsiteY17" fmla="*/ 300699 h 641515"/>
                <a:gd name="connsiteX18" fmla="*/ 407176 w 467519"/>
                <a:gd name="connsiteY18" fmla="*/ 367625 h 641515"/>
                <a:gd name="connsiteX19" fmla="*/ 461717 w 467519"/>
                <a:gd name="connsiteY19" fmla="*/ 430573 h 641515"/>
                <a:gd name="connsiteX20" fmla="*/ 414107 w 467519"/>
                <a:gd name="connsiteY20" fmla="*/ 637032 h 641515"/>
                <a:gd name="connsiteX21" fmla="*/ 406381 w 467519"/>
                <a:gd name="connsiteY21" fmla="*/ 641463 h 64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519" h="641515">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w="1136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name="connsiteX0" fmla="*/ 67663 w 249842"/>
                <a:gd name="connsiteY0" fmla="*/ 215497 h 215549"/>
                <a:gd name="connsiteX1" fmla="*/ 48119 w 249842"/>
                <a:gd name="connsiteY1" fmla="*/ 210157 h 215549"/>
                <a:gd name="connsiteX2" fmla="*/ 26417 w 249842"/>
                <a:gd name="connsiteY2" fmla="*/ 174251 h 215549"/>
                <a:gd name="connsiteX3" fmla="*/ 24940 w 249842"/>
                <a:gd name="connsiteY3" fmla="*/ 149253 h 215549"/>
                <a:gd name="connsiteX4" fmla="*/ 24940 w 249842"/>
                <a:gd name="connsiteY4" fmla="*/ 134368 h 215549"/>
                <a:gd name="connsiteX5" fmla="*/ 11987 w 249842"/>
                <a:gd name="connsiteY5" fmla="*/ 91191 h 215549"/>
                <a:gd name="connsiteX6" fmla="*/ 10282 w 249842"/>
                <a:gd name="connsiteY6" fmla="*/ 88123 h 215549"/>
                <a:gd name="connsiteX7" fmla="*/ 5623 w 249842"/>
                <a:gd name="connsiteY7" fmla="*/ 42672 h 215549"/>
                <a:gd name="connsiteX8" fmla="*/ 37439 w 249842"/>
                <a:gd name="connsiteY8" fmla="*/ 29605 h 215549"/>
                <a:gd name="connsiteX9" fmla="*/ 54142 w 249842"/>
                <a:gd name="connsiteY9" fmla="*/ 31423 h 215549"/>
                <a:gd name="connsiteX10" fmla="*/ 138793 w 249842"/>
                <a:gd name="connsiteY10" fmla="*/ 21765 h 215549"/>
                <a:gd name="connsiteX11" fmla="*/ 146179 w 249842"/>
                <a:gd name="connsiteY11" fmla="*/ 15629 h 215549"/>
                <a:gd name="connsiteX12" fmla="*/ 179244 w 249842"/>
                <a:gd name="connsiteY12" fmla="*/ -51 h 215549"/>
                <a:gd name="connsiteX13" fmla="*/ 200264 w 249842"/>
                <a:gd name="connsiteY13" fmla="*/ 8244 h 215549"/>
                <a:gd name="connsiteX14" fmla="*/ 213786 w 249842"/>
                <a:gd name="connsiteY14" fmla="*/ 14038 h 215549"/>
                <a:gd name="connsiteX15" fmla="*/ 219467 w 249842"/>
                <a:gd name="connsiteY15" fmla="*/ 14038 h 215549"/>
                <a:gd name="connsiteX16" fmla="*/ 220944 w 249842"/>
                <a:gd name="connsiteY16" fmla="*/ 14038 h 215549"/>
                <a:gd name="connsiteX17" fmla="*/ 240488 w 249842"/>
                <a:gd name="connsiteY17" fmla="*/ 19606 h 215549"/>
                <a:gd name="connsiteX18" fmla="*/ 249237 w 249842"/>
                <a:gd name="connsiteY18" fmla="*/ 45513 h 215549"/>
                <a:gd name="connsiteX19" fmla="*/ 204810 w 249842"/>
                <a:gd name="connsiteY19" fmla="*/ 94713 h 215549"/>
                <a:gd name="connsiteX20" fmla="*/ 189924 w 249842"/>
                <a:gd name="connsiteY20" fmla="*/ 104939 h 215549"/>
                <a:gd name="connsiteX21" fmla="*/ 143224 w 249842"/>
                <a:gd name="connsiteY21" fmla="*/ 155844 h 215549"/>
                <a:gd name="connsiteX22" fmla="*/ 108341 w 249842"/>
                <a:gd name="connsiteY22" fmla="*/ 197317 h 215549"/>
                <a:gd name="connsiteX23" fmla="*/ 84252 w 249842"/>
                <a:gd name="connsiteY23" fmla="*/ 212771 h 215549"/>
                <a:gd name="connsiteX24" fmla="*/ 67663 w 249842"/>
                <a:gd name="connsiteY24" fmla="*/ 215497 h 215549"/>
                <a:gd name="connsiteX25" fmla="*/ 33575 w 249842"/>
                <a:gd name="connsiteY25" fmla="*/ 46763 h 215549"/>
                <a:gd name="connsiteX26" fmla="*/ 19145 w 249842"/>
                <a:gd name="connsiteY26" fmla="*/ 53126 h 215549"/>
                <a:gd name="connsiteX27" fmla="*/ 24940 w 249842"/>
                <a:gd name="connsiteY27" fmla="*/ 79601 h 215549"/>
                <a:gd name="connsiteX28" fmla="*/ 26758 w 249842"/>
                <a:gd name="connsiteY28" fmla="*/ 82782 h 215549"/>
                <a:gd name="connsiteX29" fmla="*/ 41870 w 249842"/>
                <a:gd name="connsiteY29" fmla="*/ 133119 h 215549"/>
                <a:gd name="connsiteX30" fmla="*/ 41870 w 249842"/>
                <a:gd name="connsiteY30" fmla="*/ 149253 h 215549"/>
                <a:gd name="connsiteX31" fmla="*/ 43006 w 249842"/>
                <a:gd name="connsiteY31" fmla="*/ 171411 h 215549"/>
                <a:gd name="connsiteX32" fmla="*/ 56755 w 249842"/>
                <a:gd name="connsiteY32" fmla="*/ 195613 h 215549"/>
                <a:gd name="connsiteX33" fmla="*/ 78230 w 249842"/>
                <a:gd name="connsiteY33" fmla="*/ 196408 h 215549"/>
                <a:gd name="connsiteX34" fmla="*/ 95842 w 249842"/>
                <a:gd name="connsiteY34" fmla="*/ 185046 h 215549"/>
                <a:gd name="connsiteX35" fmla="*/ 129135 w 249842"/>
                <a:gd name="connsiteY35" fmla="*/ 145504 h 215549"/>
                <a:gd name="connsiteX36" fmla="*/ 179016 w 249842"/>
                <a:gd name="connsiteY36" fmla="*/ 91304 h 215549"/>
                <a:gd name="connsiteX37" fmla="*/ 194811 w 249842"/>
                <a:gd name="connsiteY37" fmla="*/ 80510 h 215549"/>
                <a:gd name="connsiteX38" fmla="*/ 232080 w 249842"/>
                <a:gd name="connsiteY38" fmla="*/ 41650 h 215549"/>
                <a:gd name="connsiteX39" fmla="*/ 228558 w 249842"/>
                <a:gd name="connsiteY39" fmla="*/ 32446 h 215549"/>
                <a:gd name="connsiteX40" fmla="*/ 221967 w 249842"/>
                <a:gd name="connsiteY40" fmla="*/ 31082 h 215549"/>
                <a:gd name="connsiteX41" fmla="*/ 221967 w 249842"/>
                <a:gd name="connsiteY41" fmla="*/ 31082 h 215549"/>
                <a:gd name="connsiteX42" fmla="*/ 221285 w 249842"/>
                <a:gd name="connsiteY42" fmla="*/ 22560 h 215549"/>
                <a:gd name="connsiteX43" fmla="*/ 220717 w 249842"/>
                <a:gd name="connsiteY43" fmla="*/ 31196 h 215549"/>
                <a:gd name="connsiteX44" fmla="*/ 211968 w 249842"/>
                <a:gd name="connsiteY44" fmla="*/ 31196 h 215549"/>
                <a:gd name="connsiteX45" fmla="*/ 190947 w 249842"/>
                <a:gd name="connsiteY45" fmla="*/ 22901 h 215549"/>
                <a:gd name="connsiteX46" fmla="*/ 177312 w 249842"/>
                <a:gd name="connsiteY46" fmla="*/ 17334 h 215549"/>
                <a:gd name="connsiteX47" fmla="*/ 156746 w 249842"/>
                <a:gd name="connsiteY47" fmla="*/ 28696 h 215549"/>
                <a:gd name="connsiteX48" fmla="*/ 148451 w 249842"/>
                <a:gd name="connsiteY48" fmla="*/ 35514 h 215549"/>
                <a:gd name="connsiteX49" fmla="*/ 51528 w 249842"/>
                <a:gd name="connsiteY49" fmla="*/ 48467 h 215549"/>
                <a:gd name="connsiteX50" fmla="*/ 35280 w 249842"/>
                <a:gd name="connsiteY50" fmla="*/ 46763 h 21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9842" h="215549">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w="1136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43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name="connsiteX0" fmla="*/ 8470 w 194840"/>
                <a:gd name="connsiteY0" fmla="*/ 365398 h 365464"/>
                <a:gd name="connsiteX1" fmla="*/ 2447 w 194840"/>
                <a:gd name="connsiteY1" fmla="*/ 362899 h 365464"/>
                <a:gd name="connsiteX2" fmla="*/ 2447 w 194840"/>
                <a:gd name="connsiteY2" fmla="*/ 350854 h 365464"/>
                <a:gd name="connsiteX3" fmla="*/ 80963 w 194840"/>
                <a:gd name="connsiteY3" fmla="*/ 211208 h 365464"/>
                <a:gd name="connsiteX4" fmla="*/ 104938 w 194840"/>
                <a:gd name="connsiteY4" fmla="*/ 157690 h 365464"/>
                <a:gd name="connsiteX5" fmla="*/ 112892 w 194840"/>
                <a:gd name="connsiteY5" fmla="*/ 146327 h 365464"/>
                <a:gd name="connsiteX6" fmla="*/ 127322 w 194840"/>
                <a:gd name="connsiteY6" fmla="*/ 126784 h 365464"/>
                <a:gd name="connsiteX7" fmla="*/ 138685 w 194840"/>
                <a:gd name="connsiteY7" fmla="*/ 111672 h 365464"/>
                <a:gd name="connsiteX8" fmla="*/ 177772 w 194840"/>
                <a:gd name="connsiteY8" fmla="*/ 7931 h 365464"/>
                <a:gd name="connsiteX9" fmla="*/ 186817 w 194840"/>
                <a:gd name="connsiteY9" fmla="*/ -34 h 365464"/>
                <a:gd name="connsiteX10" fmla="*/ 194782 w 194840"/>
                <a:gd name="connsiteY10" fmla="*/ 9011 h 365464"/>
                <a:gd name="connsiteX11" fmla="*/ 194702 w 194840"/>
                <a:gd name="connsiteY11" fmla="*/ 9749 h 365464"/>
                <a:gd name="connsiteX12" fmla="*/ 152661 w 194840"/>
                <a:gd name="connsiteY12" fmla="*/ 121557 h 365464"/>
                <a:gd name="connsiteX13" fmla="*/ 141298 w 194840"/>
                <a:gd name="connsiteY13" fmla="*/ 137124 h 365464"/>
                <a:gd name="connsiteX14" fmla="*/ 127549 w 194840"/>
                <a:gd name="connsiteY14" fmla="*/ 155872 h 365464"/>
                <a:gd name="connsiteX15" fmla="*/ 119141 w 194840"/>
                <a:gd name="connsiteY15" fmla="*/ 167803 h 365464"/>
                <a:gd name="connsiteX16" fmla="*/ 98461 w 194840"/>
                <a:gd name="connsiteY16" fmla="*/ 211208 h 365464"/>
                <a:gd name="connsiteX17" fmla="*/ 14833 w 194840"/>
                <a:gd name="connsiteY17" fmla="*/ 362899 h 365464"/>
                <a:gd name="connsiteX18" fmla="*/ 8470 w 194840"/>
                <a:gd name="connsiteY18" fmla="*/ 365398 h 3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840" h="365464">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w="1136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6 h 1011157"/>
                <a:gd name="connsiteX6" fmla="*/ 92155 w 1824489"/>
                <a:gd name="connsiteY6" fmla="*/ 1011106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name="connsiteX0" fmla="*/ 1744880 w 1854331"/>
                <a:gd name="connsiteY0" fmla="*/ 1042919 h 1043424"/>
                <a:gd name="connsiteX1" fmla="*/ 109802 w 1854331"/>
                <a:gd name="connsiteY1" fmla="*/ 1042919 h 1043424"/>
                <a:gd name="connsiteX2" fmla="*/ -40 w 1854331"/>
                <a:gd name="connsiteY2" fmla="*/ 933690 h 1043424"/>
                <a:gd name="connsiteX3" fmla="*/ 1402 w 1854331"/>
                <a:gd name="connsiteY3" fmla="*/ 915658 h 1043424"/>
                <a:gd name="connsiteX4" fmla="*/ 134345 w 1854331"/>
                <a:gd name="connsiteY4" fmla="*/ 131639 h 1043424"/>
                <a:gd name="connsiteX5" fmla="*/ 290012 w 1854331"/>
                <a:gd name="connsiteY5" fmla="*/ 60 h 1043424"/>
                <a:gd name="connsiteX6" fmla="*/ 1255151 w 1854331"/>
                <a:gd name="connsiteY6" fmla="*/ 60 h 1043424"/>
                <a:gd name="connsiteX7" fmla="*/ 1270218 w 1854331"/>
                <a:gd name="connsiteY7" fmla="*/ 19081 h 1043424"/>
                <a:gd name="connsiteX8" fmla="*/ 1255151 w 1854331"/>
                <a:gd name="connsiteY8" fmla="*/ 34148 h 1043424"/>
                <a:gd name="connsiteX9" fmla="*/ 290012 w 1854331"/>
                <a:gd name="connsiteY9" fmla="*/ 34148 h 1043424"/>
                <a:gd name="connsiteX10" fmla="*/ 168092 w 1854331"/>
                <a:gd name="connsiteY10" fmla="*/ 137206 h 1043424"/>
                <a:gd name="connsiteX11" fmla="*/ 35149 w 1854331"/>
                <a:gd name="connsiteY11" fmla="*/ 921225 h 1043424"/>
                <a:gd name="connsiteX12" fmla="*/ 96689 w 1854331"/>
                <a:gd name="connsiteY12" fmla="*/ 1007990 h 1043424"/>
                <a:gd name="connsiteX13" fmla="*/ 109234 w 1854331"/>
                <a:gd name="connsiteY13" fmla="*/ 1009058 h 1043424"/>
                <a:gd name="connsiteX14" fmla="*/ 1745448 w 1854331"/>
                <a:gd name="connsiteY14" fmla="*/ 1009058 h 1043424"/>
                <a:gd name="connsiteX15" fmla="*/ 1820622 w 1854331"/>
                <a:gd name="connsiteY15" fmla="*/ 934020 h 1043424"/>
                <a:gd name="connsiteX16" fmla="*/ 1819531 w 1854331"/>
                <a:gd name="connsiteY16" fmla="*/ 921225 h 1043424"/>
                <a:gd name="connsiteX17" fmla="*/ 1686589 w 1854331"/>
                <a:gd name="connsiteY17" fmla="*/ 137206 h 1043424"/>
                <a:gd name="connsiteX18" fmla="*/ 1564214 w 1854331"/>
                <a:gd name="connsiteY18" fmla="*/ 34148 h 1043424"/>
                <a:gd name="connsiteX19" fmla="*/ 1376390 w 1854331"/>
                <a:gd name="connsiteY19" fmla="*/ 34148 h 1043424"/>
                <a:gd name="connsiteX20" fmla="*/ 1357381 w 1854331"/>
                <a:gd name="connsiteY20" fmla="*/ 19081 h 1043424"/>
                <a:gd name="connsiteX21" fmla="*/ 1372447 w 1854331"/>
                <a:gd name="connsiteY21" fmla="*/ 60 h 1043424"/>
                <a:gd name="connsiteX22" fmla="*/ 1376390 w 1854331"/>
                <a:gd name="connsiteY22" fmla="*/ 60 h 1043424"/>
                <a:gd name="connsiteX23" fmla="*/ 1564214 w 1854331"/>
                <a:gd name="connsiteY23" fmla="*/ 60 h 1043424"/>
                <a:gd name="connsiteX24" fmla="*/ 1719768 w 1854331"/>
                <a:gd name="connsiteY24" fmla="*/ 131639 h 1043424"/>
                <a:gd name="connsiteX25" fmla="*/ 1852711 w 1854331"/>
                <a:gd name="connsiteY25" fmla="*/ 915658 h 1043424"/>
                <a:gd name="connsiteX26" fmla="*/ 1763366 w 1854331"/>
                <a:gd name="connsiteY26" fmla="*/ 1041817 h 1043424"/>
                <a:gd name="connsiteX27" fmla="*/ 1744880 w 1854331"/>
                <a:gd name="connsiteY27" fmla="*/ 1043373 h 104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331" h="1043424">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w="1136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name="connsiteX0" fmla="*/ 29197 w 44429"/>
                <a:gd name="connsiteY0" fmla="*/ 34148 h 34314"/>
                <a:gd name="connsiteX1" fmla="*/ 19084 w 44429"/>
                <a:gd name="connsiteY1" fmla="*/ 34148 h 34314"/>
                <a:gd name="connsiteX2" fmla="*/ 74 w 44429"/>
                <a:gd name="connsiteY2" fmla="*/ 19081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81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name="connsiteX0" fmla="*/ 125746 w 874597"/>
                <a:gd name="connsiteY0" fmla="*/ 276449 h 276500"/>
                <a:gd name="connsiteX1" fmla="*/ 121883 w 874597"/>
                <a:gd name="connsiteY1" fmla="*/ 275540 h 276500"/>
                <a:gd name="connsiteX2" fmla="*/ 4735 w 874597"/>
                <a:gd name="connsiteY2" fmla="*/ 217023 h 276500"/>
                <a:gd name="connsiteX3" fmla="*/ -37 w 874597"/>
                <a:gd name="connsiteY3" fmla="*/ 209183 h 276500"/>
                <a:gd name="connsiteX4" fmla="*/ -37 w 874597"/>
                <a:gd name="connsiteY4" fmla="*/ 202479 h 276500"/>
                <a:gd name="connsiteX5" fmla="*/ 4735 w 874597"/>
                <a:gd name="connsiteY5" fmla="*/ 195093 h 276500"/>
                <a:gd name="connsiteX6" fmla="*/ 288232 w 874597"/>
                <a:gd name="connsiteY6" fmla="*/ 53402 h 276500"/>
                <a:gd name="connsiteX7" fmla="*/ 295958 w 874597"/>
                <a:gd name="connsiteY7" fmla="*/ 53402 h 276500"/>
                <a:gd name="connsiteX8" fmla="*/ 443672 w 874597"/>
                <a:gd name="connsiteY8" fmla="*/ 127486 h 276500"/>
                <a:gd name="connsiteX9" fmla="*/ 696944 w 874597"/>
                <a:gd name="connsiteY9" fmla="*/ 793 h 276500"/>
                <a:gd name="connsiteX10" fmla="*/ 704557 w 874597"/>
                <a:gd name="connsiteY10" fmla="*/ 793 h 276500"/>
                <a:gd name="connsiteX11" fmla="*/ 869769 w 874597"/>
                <a:gd name="connsiteY11" fmla="*/ 82944 h 276500"/>
                <a:gd name="connsiteX12" fmla="*/ 873689 w 874597"/>
                <a:gd name="connsiteY12" fmla="*/ 94341 h 276500"/>
                <a:gd name="connsiteX13" fmla="*/ 868178 w 874597"/>
                <a:gd name="connsiteY13" fmla="*/ 98852 h 276500"/>
                <a:gd name="connsiteX14" fmla="*/ 537641 w 874597"/>
                <a:gd name="connsiteY14" fmla="*/ 189753 h 276500"/>
                <a:gd name="connsiteX15" fmla="*/ 530596 w 874597"/>
                <a:gd name="connsiteY15" fmla="*/ 189753 h 276500"/>
                <a:gd name="connsiteX16" fmla="*/ 477078 w 874597"/>
                <a:gd name="connsiteY16" fmla="*/ 162937 h 276500"/>
                <a:gd name="connsiteX17" fmla="*/ 334023 w 874597"/>
                <a:gd name="connsiteY17" fmla="*/ 233726 h 276500"/>
                <a:gd name="connsiteX18" fmla="*/ 326410 w 874597"/>
                <a:gd name="connsiteY18" fmla="*/ 233726 h 276500"/>
                <a:gd name="connsiteX19" fmla="*/ 269597 w 874597"/>
                <a:gd name="connsiteY19" fmla="*/ 205319 h 276500"/>
                <a:gd name="connsiteX20" fmla="*/ 129610 w 874597"/>
                <a:gd name="connsiteY20" fmla="*/ 275313 h 276500"/>
                <a:gd name="connsiteX21" fmla="*/ 125746 w 874597"/>
                <a:gd name="connsiteY21" fmla="*/ 276449 h 276500"/>
                <a:gd name="connsiteX22" fmla="*/ 21097 w 874597"/>
                <a:gd name="connsiteY22" fmla="*/ 206115 h 276500"/>
                <a:gd name="connsiteX23" fmla="*/ 125746 w 874597"/>
                <a:gd name="connsiteY23" fmla="*/ 258383 h 276500"/>
                <a:gd name="connsiteX24" fmla="*/ 265620 w 874597"/>
                <a:gd name="connsiteY24" fmla="*/ 188276 h 276500"/>
                <a:gd name="connsiteX25" fmla="*/ 273233 w 874597"/>
                <a:gd name="connsiteY25" fmla="*/ 188276 h 276500"/>
                <a:gd name="connsiteX26" fmla="*/ 330046 w 874597"/>
                <a:gd name="connsiteY26" fmla="*/ 216682 h 276500"/>
                <a:gd name="connsiteX27" fmla="*/ 472760 w 874597"/>
                <a:gd name="connsiteY27" fmla="*/ 145439 h 276500"/>
                <a:gd name="connsiteX28" fmla="*/ 480373 w 874597"/>
                <a:gd name="connsiteY28" fmla="*/ 145439 h 276500"/>
                <a:gd name="connsiteX29" fmla="*/ 534573 w 874597"/>
                <a:gd name="connsiteY29" fmla="*/ 172709 h 276500"/>
                <a:gd name="connsiteX30" fmla="*/ 841363 w 874597"/>
                <a:gd name="connsiteY30" fmla="*/ 88171 h 276500"/>
                <a:gd name="connsiteX31" fmla="*/ 701148 w 874597"/>
                <a:gd name="connsiteY31" fmla="*/ 17837 h 276500"/>
                <a:gd name="connsiteX32" fmla="*/ 447990 w 874597"/>
                <a:gd name="connsiteY32" fmla="*/ 144416 h 276500"/>
                <a:gd name="connsiteX33" fmla="*/ 440377 w 874597"/>
                <a:gd name="connsiteY33" fmla="*/ 144416 h 276500"/>
                <a:gd name="connsiteX34" fmla="*/ 292663 w 874597"/>
                <a:gd name="connsiteY34" fmla="*/ 70332 h 2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97" h="276500">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w="11362" cap="flat">
              <a:noFill/>
              <a:prstDash val="solid"/>
              <a:miter/>
            </a:ln>
          </p:spPr>
          <p:txBody>
            <a:bodyPr rtlCol="0" anchor="ctr"/>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name="connsiteX0" fmla="*/ 127827 w 288548"/>
                <a:gd name="connsiteY0" fmla="*/ 156233 h 156459"/>
                <a:gd name="connsiteX1" fmla="*/ 124077 w 288548"/>
                <a:gd name="connsiteY1" fmla="*/ 155438 h 156459"/>
                <a:gd name="connsiteX2" fmla="*/ 4770 w 288548"/>
                <a:gd name="connsiteY2" fmla="*/ 95670 h 156459"/>
                <a:gd name="connsiteX3" fmla="*/ 816 w 288548"/>
                <a:gd name="connsiteY3" fmla="*/ 84285 h 156459"/>
                <a:gd name="connsiteX4" fmla="*/ 4770 w 288548"/>
                <a:gd name="connsiteY4" fmla="*/ 80331 h 156459"/>
                <a:gd name="connsiteX5" fmla="*/ 96580 w 288548"/>
                <a:gd name="connsiteY5" fmla="*/ 34880 h 156459"/>
                <a:gd name="connsiteX6" fmla="*/ 96580 w 288548"/>
                <a:gd name="connsiteY6" fmla="*/ 31926 h 156459"/>
                <a:gd name="connsiteX7" fmla="*/ 101352 w 288548"/>
                <a:gd name="connsiteY7" fmla="*/ 24313 h 156459"/>
                <a:gd name="connsiteX8" fmla="*/ 148280 w 288548"/>
                <a:gd name="connsiteY8" fmla="*/ 793 h 156459"/>
                <a:gd name="connsiteX9" fmla="*/ 155893 w 288548"/>
                <a:gd name="connsiteY9" fmla="*/ 793 h 156459"/>
                <a:gd name="connsiteX10" fmla="*/ 283835 w 288548"/>
                <a:gd name="connsiteY10" fmla="*/ 64764 h 156459"/>
                <a:gd name="connsiteX11" fmla="*/ 287540 w 288548"/>
                <a:gd name="connsiteY11" fmla="*/ 76399 h 156459"/>
                <a:gd name="connsiteX12" fmla="*/ 283835 w 288548"/>
                <a:gd name="connsiteY12" fmla="*/ 80104 h 156459"/>
                <a:gd name="connsiteX13" fmla="*/ 132258 w 288548"/>
                <a:gd name="connsiteY13" fmla="*/ 156006 h 156459"/>
                <a:gd name="connsiteX14" fmla="*/ 127827 w 288548"/>
                <a:gd name="connsiteY14" fmla="*/ 156233 h 156459"/>
                <a:gd name="connsiteX15" fmla="*/ 27609 w 288548"/>
                <a:gd name="connsiteY15" fmla="*/ 88057 h 156459"/>
                <a:gd name="connsiteX16" fmla="*/ 127827 w 288548"/>
                <a:gd name="connsiteY16" fmla="*/ 138280 h 156459"/>
                <a:gd name="connsiteX17" fmla="*/ 260315 w 288548"/>
                <a:gd name="connsiteY17" fmla="*/ 71923 h 156459"/>
                <a:gd name="connsiteX18" fmla="*/ 151461 w 288548"/>
                <a:gd name="connsiteY18" fmla="*/ 17496 h 156459"/>
                <a:gd name="connsiteX19" fmla="*/ 121123 w 288548"/>
                <a:gd name="connsiteY19" fmla="*/ 32608 h 156459"/>
                <a:gd name="connsiteX20" fmla="*/ 121691 w 288548"/>
                <a:gd name="connsiteY20" fmla="*/ 35562 h 156459"/>
                <a:gd name="connsiteX21" fmla="*/ 116919 w 288548"/>
                <a:gd name="connsiteY21" fmla="*/ 43175 h 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8548" h="156459">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w="11362" cap="flat">
              <a:noFill/>
              <a:prstDash val="solid"/>
              <a:miter/>
            </a:ln>
          </p:spPr>
          <p:txBody>
            <a:bodyPr rtlCol="0" anchor="ctr"/>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name="connsiteX0" fmla="*/ 47745 w 234260"/>
                <a:gd name="connsiteY0" fmla="*/ 204751 h 204802"/>
                <a:gd name="connsiteX1" fmla="*/ 44223 w 234260"/>
                <a:gd name="connsiteY1" fmla="*/ 204070 h 204802"/>
                <a:gd name="connsiteX2" fmla="*/ 39451 w 234260"/>
                <a:gd name="connsiteY2" fmla="*/ 198502 h 204802"/>
                <a:gd name="connsiteX3" fmla="*/ 250 w 234260"/>
                <a:gd name="connsiteY3" fmla="*/ 59765 h 204802"/>
                <a:gd name="connsiteX4" fmla="*/ 4681 w 234260"/>
                <a:gd name="connsiteY4" fmla="*/ 49765 h 204802"/>
                <a:gd name="connsiteX5" fmla="*/ 102627 w 234260"/>
                <a:gd name="connsiteY5" fmla="*/ 793 h 204802"/>
                <a:gd name="connsiteX6" fmla="*/ 110239 w 234260"/>
                <a:gd name="connsiteY6" fmla="*/ 793 h 204802"/>
                <a:gd name="connsiteX7" fmla="*/ 229547 w 234260"/>
                <a:gd name="connsiteY7" fmla="*/ 60560 h 204802"/>
                <a:gd name="connsiteX8" fmla="*/ 233251 w 234260"/>
                <a:gd name="connsiteY8" fmla="*/ 72195 h 204802"/>
                <a:gd name="connsiteX9" fmla="*/ 229547 w 234260"/>
                <a:gd name="connsiteY9" fmla="*/ 75900 h 204802"/>
                <a:gd name="connsiteX10" fmla="*/ 197050 w 234260"/>
                <a:gd name="connsiteY10" fmla="*/ 92148 h 204802"/>
                <a:gd name="connsiteX11" fmla="*/ 220798 w 234260"/>
                <a:gd name="connsiteY11" fmla="*/ 103511 h 204802"/>
                <a:gd name="connsiteX12" fmla="*/ 224502 w 234260"/>
                <a:gd name="connsiteY12" fmla="*/ 115146 h 204802"/>
                <a:gd name="connsiteX13" fmla="*/ 220798 w 234260"/>
                <a:gd name="connsiteY13" fmla="*/ 118850 h 204802"/>
                <a:gd name="connsiteX14" fmla="*/ 51608 w 234260"/>
                <a:gd name="connsiteY14" fmla="*/ 203501 h 204802"/>
                <a:gd name="connsiteX15" fmla="*/ 47745 w 234260"/>
                <a:gd name="connsiteY15" fmla="*/ 204751 h 204802"/>
                <a:gd name="connsiteX16" fmla="*/ 18657 w 234260"/>
                <a:gd name="connsiteY16" fmla="*/ 61923 h 204802"/>
                <a:gd name="connsiteX17" fmla="*/ 52745 w 234260"/>
                <a:gd name="connsiteY17" fmla="*/ 183958 h 204802"/>
                <a:gd name="connsiteX18" fmla="*/ 197277 w 234260"/>
                <a:gd name="connsiteY18" fmla="*/ 111578 h 204802"/>
                <a:gd name="connsiteX19" fmla="*/ 173643 w 234260"/>
                <a:gd name="connsiteY19" fmla="*/ 100215 h 204802"/>
                <a:gd name="connsiteX20" fmla="*/ 169688 w 234260"/>
                <a:gd name="connsiteY20" fmla="*/ 88830 h 204802"/>
                <a:gd name="connsiteX21" fmla="*/ 173643 w 234260"/>
                <a:gd name="connsiteY21" fmla="*/ 84876 h 204802"/>
                <a:gd name="connsiteX22" fmla="*/ 206140 w 234260"/>
                <a:gd name="connsiteY22" fmla="*/ 68514 h 204802"/>
                <a:gd name="connsiteX23" fmla="*/ 106376 w 234260"/>
                <a:gd name="connsiteY23" fmla="*/ 17609 h 2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260" h="204802">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w="1136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name="connsiteX0" fmla="*/ 167028 w 292291"/>
                <a:gd name="connsiteY0" fmla="*/ 214611 h 214662"/>
                <a:gd name="connsiteX1" fmla="*/ 163164 w 292291"/>
                <a:gd name="connsiteY1" fmla="*/ 213702 h 214662"/>
                <a:gd name="connsiteX2" fmla="*/ 4770 w 292291"/>
                <a:gd name="connsiteY2" fmla="*/ 134164 h 214662"/>
                <a:gd name="connsiteX3" fmla="*/ 816 w 292291"/>
                <a:gd name="connsiteY3" fmla="*/ 122779 h 214662"/>
                <a:gd name="connsiteX4" fmla="*/ 4770 w 292291"/>
                <a:gd name="connsiteY4" fmla="*/ 118824 h 214662"/>
                <a:gd name="connsiteX5" fmla="*/ 240657 w 292291"/>
                <a:gd name="connsiteY5" fmla="*/ 767 h 214662"/>
                <a:gd name="connsiteX6" fmla="*/ 247929 w 292291"/>
                <a:gd name="connsiteY6" fmla="*/ 767 h 214662"/>
                <a:gd name="connsiteX7" fmla="*/ 252702 w 292291"/>
                <a:gd name="connsiteY7" fmla="*/ 6221 h 214662"/>
                <a:gd name="connsiteX8" fmla="*/ 291903 w 292291"/>
                <a:gd name="connsiteY8" fmla="*/ 144958 h 214662"/>
                <a:gd name="connsiteX9" fmla="*/ 287585 w 292291"/>
                <a:gd name="connsiteY9" fmla="*/ 154957 h 214662"/>
                <a:gd name="connsiteX10" fmla="*/ 170891 w 292291"/>
                <a:gd name="connsiteY10" fmla="*/ 213702 h 214662"/>
                <a:gd name="connsiteX11" fmla="*/ 167028 w 292291"/>
                <a:gd name="connsiteY11" fmla="*/ 214611 h 214662"/>
                <a:gd name="connsiteX12" fmla="*/ 27722 w 292291"/>
                <a:gd name="connsiteY12" fmla="*/ 126778 h 214662"/>
                <a:gd name="connsiteX13" fmla="*/ 167028 w 292291"/>
                <a:gd name="connsiteY13" fmla="*/ 196204 h 214662"/>
                <a:gd name="connsiteX14" fmla="*/ 273495 w 292291"/>
                <a:gd name="connsiteY14" fmla="*/ 142686 h 214662"/>
                <a:gd name="connsiteX15" fmla="*/ 239407 w 292291"/>
                <a:gd name="connsiteY15" fmla="*/ 20765 h 21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291" h="214662">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w="11362"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name="connsiteX0" fmla="*/ 151802 w 442057"/>
                <a:gd name="connsiteY0" fmla="*/ 218367 h 218436"/>
                <a:gd name="connsiteX1" fmla="*/ 147143 w 442057"/>
                <a:gd name="connsiteY1" fmla="*/ 217003 h 218436"/>
                <a:gd name="connsiteX2" fmla="*/ 143166 w 442057"/>
                <a:gd name="connsiteY2" fmla="*/ 209504 h 218436"/>
                <a:gd name="connsiteX3" fmla="*/ 144302 w 442057"/>
                <a:gd name="connsiteY3" fmla="*/ 184052 h 218436"/>
                <a:gd name="connsiteX4" fmla="*/ 135894 w 442057"/>
                <a:gd name="connsiteY4" fmla="*/ 179847 h 218436"/>
                <a:gd name="connsiteX5" fmla="*/ 85899 w 442057"/>
                <a:gd name="connsiteY5" fmla="*/ 204618 h 218436"/>
                <a:gd name="connsiteX6" fmla="*/ 78286 w 442057"/>
                <a:gd name="connsiteY6" fmla="*/ 204618 h 218436"/>
                <a:gd name="connsiteX7" fmla="*/ 4770 w 442057"/>
                <a:gd name="connsiteY7" fmla="*/ 167917 h 218436"/>
                <a:gd name="connsiteX8" fmla="*/ 816 w 442057"/>
                <a:gd name="connsiteY8" fmla="*/ 156531 h 218436"/>
                <a:gd name="connsiteX9" fmla="*/ 4770 w 442057"/>
                <a:gd name="connsiteY9" fmla="*/ 152577 h 218436"/>
                <a:gd name="connsiteX10" fmla="*/ 308378 w 442057"/>
                <a:gd name="connsiteY10" fmla="*/ 886 h 218436"/>
                <a:gd name="connsiteX11" fmla="*/ 315991 w 442057"/>
                <a:gd name="connsiteY11" fmla="*/ 886 h 218436"/>
                <a:gd name="connsiteX12" fmla="*/ 437344 w 442057"/>
                <a:gd name="connsiteY12" fmla="*/ 61563 h 218436"/>
                <a:gd name="connsiteX13" fmla="*/ 441048 w 442057"/>
                <a:gd name="connsiteY13" fmla="*/ 73198 h 218436"/>
                <a:gd name="connsiteX14" fmla="*/ 437344 w 442057"/>
                <a:gd name="connsiteY14" fmla="*/ 76902 h 218436"/>
                <a:gd name="connsiteX15" fmla="*/ 155438 w 442057"/>
                <a:gd name="connsiteY15" fmla="*/ 217685 h 218436"/>
                <a:gd name="connsiteX16" fmla="*/ 151802 w 442057"/>
                <a:gd name="connsiteY16" fmla="*/ 218367 h 218436"/>
                <a:gd name="connsiteX17" fmla="*/ 135894 w 442057"/>
                <a:gd name="connsiteY17" fmla="*/ 161554 h 218436"/>
                <a:gd name="connsiteX18" fmla="*/ 139644 w 442057"/>
                <a:gd name="connsiteY18" fmla="*/ 162462 h 218436"/>
                <a:gd name="connsiteX19" fmla="*/ 156915 w 442057"/>
                <a:gd name="connsiteY19" fmla="*/ 170984 h 218436"/>
                <a:gd name="connsiteX20" fmla="*/ 161687 w 442057"/>
                <a:gd name="connsiteY20" fmla="*/ 179052 h 218436"/>
                <a:gd name="connsiteX21" fmla="*/ 160665 w 442057"/>
                <a:gd name="connsiteY21" fmla="*/ 195641 h 218436"/>
                <a:gd name="connsiteX22" fmla="*/ 414164 w 442057"/>
                <a:gd name="connsiteY22" fmla="*/ 69062 h 218436"/>
                <a:gd name="connsiteX23" fmla="*/ 311901 w 442057"/>
                <a:gd name="connsiteY23" fmla="*/ 17817 h 218436"/>
                <a:gd name="connsiteX24" fmla="*/ 27836 w 442057"/>
                <a:gd name="connsiteY24" fmla="*/ 160190 h 218436"/>
                <a:gd name="connsiteX25" fmla="*/ 82263 w 442057"/>
                <a:gd name="connsiteY25" fmla="*/ 187460 h 218436"/>
                <a:gd name="connsiteX26" fmla="*/ 132144 w 442057"/>
                <a:gd name="connsiteY26" fmla="*/ 162690 h 218436"/>
                <a:gd name="connsiteX27" fmla="*/ 135894 w 442057"/>
                <a:gd name="connsiteY27" fmla="*/ 161554 h 2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2057" h="218436">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w="11362"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name="connsiteX0" fmla="*/ 9049 w 219753"/>
                <a:gd name="connsiteY0" fmla="*/ 259457 h 259507"/>
                <a:gd name="connsiteX1" fmla="*/ 4618 w 219753"/>
                <a:gd name="connsiteY1" fmla="*/ 258207 h 259507"/>
                <a:gd name="connsiteX2" fmla="*/ 527 w 219753"/>
                <a:gd name="connsiteY2" fmla="*/ 250935 h 259507"/>
                <a:gd name="connsiteX3" fmla="*/ -41 w 219753"/>
                <a:gd name="connsiteY3" fmla="*/ 87541 h 259507"/>
                <a:gd name="connsiteX4" fmla="*/ 4618 w 219753"/>
                <a:gd name="connsiteY4" fmla="*/ 79814 h 259507"/>
                <a:gd name="connsiteX5" fmla="*/ 159831 w 219753"/>
                <a:gd name="connsiteY5" fmla="*/ 844 h 259507"/>
                <a:gd name="connsiteX6" fmla="*/ 167785 w 219753"/>
                <a:gd name="connsiteY6" fmla="*/ 844 h 259507"/>
                <a:gd name="connsiteX7" fmla="*/ 198236 w 219753"/>
                <a:gd name="connsiteY7" fmla="*/ 16297 h 259507"/>
                <a:gd name="connsiteX8" fmla="*/ 202895 w 219753"/>
                <a:gd name="connsiteY8" fmla="*/ 23910 h 259507"/>
                <a:gd name="connsiteX9" fmla="*/ 198236 w 219753"/>
                <a:gd name="connsiteY9" fmla="*/ 31523 h 259507"/>
                <a:gd name="connsiteX10" fmla="*/ 95973 w 219753"/>
                <a:gd name="connsiteY10" fmla="*/ 82655 h 259507"/>
                <a:gd name="connsiteX11" fmla="*/ 214939 w 219753"/>
                <a:gd name="connsiteY11" fmla="*/ 142081 h 259507"/>
                <a:gd name="connsiteX12" fmla="*/ 219712 w 219753"/>
                <a:gd name="connsiteY12" fmla="*/ 149694 h 259507"/>
                <a:gd name="connsiteX13" fmla="*/ 214939 w 219753"/>
                <a:gd name="connsiteY13" fmla="*/ 157307 h 259507"/>
                <a:gd name="connsiteX14" fmla="*/ 12572 w 219753"/>
                <a:gd name="connsiteY14" fmla="*/ 258661 h 259507"/>
                <a:gd name="connsiteX15" fmla="*/ 9049 w 219753"/>
                <a:gd name="connsiteY15" fmla="*/ 259457 h 259507"/>
                <a:gd name="connsiteX16" fmla="*/ 17117 w 219753"/>
                <a:gd name="connsiteY16" fmla="*/ 92654 h 259507"/>
                <a:gd name="connsiteX17" fmla="*/ 17117 w 219753"/>
                <a:gd name="connsiteY17" fmla="*/ 237072 h 259507"/>
                <a:gd name="connsiteX18" fmla="*/ 191873 w 219753"/>
                <a:gd name="connsiteY18" fmla="*/ 149580 h 259507"/>
                <a:gd name="connsiteX19" fmla="*/ 72907 w 219753"/>
                <a:gd name="connsiteY19" fmla="*/ 90154 h 259507"/>
                <a:gd name="connsiteX20" fmla="*/ 68953 w 219753"/>
                <a:gd name="connsiteY20" fmla="*/ 78769 h 259507"/>
                <a:gd name="connsiteX21" fmla="*/ 72907 w 219753"/>
                <a:gd name="connsiteY21" fmla="*/ 74815 h 259507"/>
                <a:gd name="connsiteX22" fmla="*/ 175170 w 219753"/>
                <a:gd name="connsiteY22" fmla="*/ 23796 h 259507"/>
                <a:gd name="connsiteX23" fmla="*/ 163808 w 219753"/>
                <a:gd name="connsiteY23" fmla="*/ 18002 h 2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753" h="259507">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w="1136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name="connsiteX0" fmla="*/ 9277 w 18408"/>
                  <a:gd name="connsiteY0" fmla="*/ 18357 h 18409"/>
                  <a:gd name="connsiteX1" fmla="*/ -41 w 18408"/>
                  <a:gd name="connsiteY1" fmla="*/ 9267 h 18409"/>
                  <a:gd name="connsiteX2" fmla="*/ 9050 w 18408"/>
                  <a:gd name="connsiteY2" fmla="*/ -50 h 18409"/>
                  <a:gd name="connsiteX3" fmla="*/ 18367 w 18408"/>
                  <a:gd name="connsiteY3" fmla="*/ 9040 h 18409"/>
                  <a:gd name="connsiteX4" fmla="*/ 18367 w 18408"/>
                  <a:gd name="connsiteY4" fmla="*/ 9153 h 18409"/>
                  <a:gd name="connsiteX5" fmla="*/ 9277 w 18408"/>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9">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name="connsiteX0" fmla="*/ 86669 w 516389"/>
                <a:gd name="connsiteY0" fmla="*/ 212474 h 212545"/>
                <a:gd name="connsiteX1" fmla="*/ 82919 w 516389"/>
                <a:gd name="connsiteY1" fmla="*/ 211565 h 212545"/>
                <a:gd name="connsiteX2" fmla="*/ 4631 w 516389"/>
                <a:gd name="connsiteY2" fmla="*/ 172592 h 212545"/>
                <a:gd name="connsiteX3" fmla="*/ 927 w 516389"/>
                <a:gd name="connsiteY3" fmla="*/ 160956 h 212545"/>
                <a:gd name="connsiteX4" fmla="*/ 4631 w 516389"/>
                <a:gd name="connsiteY4" fmla="*/ 157252 h 212545"/>
                <a:gd name="connsiteX5" fmla="*/ 95532 w 516389"/>
                <a:gd name="connsiteY5" fmla="*/ 111802 h 212545"/>
                <a:gd name="connsiteX6" fmla="*/ 101213 w 516389"/>
                <a:gd name="connsiteY6" fmla="*/ 111120 h 212545"/>
                <a:gd name="connsiteX7" fmla="*/ 321761 w 516389"/>
                <a:gd name="connsiteY7" fmla="*/ 903 h 212545"/>
                <a:gd name="connsiteX8" fmla="*/ 325965 w 516389"/>
                <a:gd name="connsiteY8" fmla="*/ -6 h 212545"/>
                <a:gd name="connsiteX9" fmla="*/ 400958 w 516389"/>
                <a:gd name="connsiteY9" fmla="*/ 3630 h 212545"/>
                <a:gd name="connsiteX10" fmla="*/ 404367 w 516389"/>
                <a:gd name="connsiteY10" fmla="*/ 4539 h 212545"/>
                <a:gd name="connsiteX11" fmla="*/ 471633 w 516389"/>
                <a:gd name="connsiteY11" fmla="*/ 38058 h 212545"/>
                <a:gd name="connsiteX12" fmla="*/ 474020 w 516389"/>
                <a:gd name="connsiteY12" fmla="*/ 39876 h 212545"/>
                <a:gd name="connsiteX13" fmla="*/ 514130 w 516389"/>
                <a:gd name="connsiteY13" fmla="*/ 83054 h 212545"/>
                <a:gd name="connsiteX14" fmla="*/ 516175 w 516389"/>
                <a:gd name="connsiteY14" fmla="*/ 90326 h 212545"/>
                <a:gd name="connsiteX15" fmla="*/ 511630 w 516389"/>
                <a:gd name="connsiteY15" fmla="*/ 96462 h 212545"/>
                <a:gd name="connsiteX16" fmla="*/ 411298 w 516389"/>
                <a:gd name="connsiteY16" fmla="*/ 146458 h 212545"/>
                <a:gd name="connsiteX17" fmla="*/ 403685 w 516389"/>
                <a:gd name="connsiteY17" fmla="*/ 146458 h 212545"/>
                <a:gd name="connsiteX18" fmla="*/ 312103 w 516389"/>
                <a:gd name="connsiteY18" fmla="*/ 101007 h 212545"/>
                <a:gd name="connsiteX19" fmla="*/ 90191 w 516389"/>
                <a:gd name="connsiteY19" fmla="*/ 212020 h 212545"/>
                <a:gd name="connsiteX20" fmla="*/ 86669 w 516389"/>
                <a:gd name="connsiteY20" fmla="*/ 212474 h 212545"/>
                <a:gd name="connsiteX21" fmla="*/ 27583 w 516389"/>
                <a:gd name="connsiteY21" fmla="*/ 164865 h 212545"/>
                <a:gd name="connsiteX22" fmla="*/ 86669 w 516389"/>
                <a:gd name="connsiteY22" fmla="*/ 194408 h 212545"/>
                <a:gd name="connsiteX23" fmla="*/ 308581 w 516389"/>
                <a:gd name="connsiteY23" fmla="*/ 83282 h 212545"/>
                <a:gd name="connsiteX24" fmla="*/ 316193 w 516389"/>
                <a:gd name="connsiteY24" fmla="*/ 83282 h 212545"/>
                <a:gd name="connsiteX25" fmla="*/ 407889 w 516389"/>
                <a:gd name="connsiteY25" fmla="*/ 128732 h 212545"/>
                <a:gd name="connsiteX26" fmla="*/ 493904 w 516389"/>
                <a:gd name="connsiteY26" fmla="*/ 86008 h 212545"/>
                <a:gd name="connsiteX27" fmla="*/ 462657 w 516389"/>
                <a:gd name="connsiteY27" fmla="*/ 52489 h 212545"/>
                <a:gd name="connsiteX28" fmla="*/ 398686 w 516389"/>
                <a:gd name="connsiteY28" fmla="*/ 20106 h 212545"/>
                <a:gd name="connsiteX29" fmla="*/ 327783 w 516389"/>
                <a:gd name="connsiteY29" fmla="*/ 16810 h 212545"/>
                <a:gd name="connsiteX30" fmla="*/ 105758 w 516389"/>
                <a:gd name="connsiteY30" fmla="*/ 127709 h 212545"/>
                <a:gd name="connsiteX31" fmla="*/ 100077 w 516389"/>
                <a:gd name="connsiteY31" fmla="*/ 128391 h 21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6389" h="212545">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w="1136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name="connsiteX0" fmla="*/ 91102 w 700100"/>
                <a:gd name="connsiteY0" fmla="*/ 395992 h 396043"/>
                <a:gd name="connsiteX1" fmla="*/ 87352 w 700100"/>
                <a:gd name="connsiteY1" fmla="*/ 395084 h 396043"/>
                <a:gd name="connsiteX2" fmla="*/ 4747 w 700100"/>
                <a:gd name="connsiteY2" fmla="*/ 353837 h 396043"/>
                <a:gd name="connsiteX3" fmla="*/ 202 w 700100"/>
                <a:gd name="connsiteY3" fmla="*/ 348270 h 396043"/>
                <a:gd name="connsiteX4" fmla="*/ 1565 w 700100"/>
                <a:gd name="connsiteY4" fmla="*/ 341225 h 396043"/>
                <a:gd name="connsiteX5" fmla="*/ 77695 w 700100"/>
                <a:gd name="connsiteY5" fmla="*/ 232598 h 396043"/>
                <a:gd name="connsiteX6" fmla="*/ 80876 w 700100"/>
                <a:gd name="connsiteY6" fmla="*/ 229871 h 396043"/>
                <a:gd name="connsiteX7" fmla="*/ 249724 w 700100"/>
                <a:gd name="connsiteY7" fmla="*/ 145333 h 396043"/>
                <a:gd name="connsiteX8" fmla="*/ 250747 w 700100"/>
                <a:gd name="connsiteY8" fmla="*/ 145333 h 396043"/>
                <a:gd name="connsiteX9" fmla="*/ 539925 w 700100"/>
                <a:gd name="connsiteY9" fmla="*/ 801 h 396043"/>
                <a:gd name="connsiteX10" fmla="*/ 547651 w 700100"/>
                <a:gd name="connsiteY10" fmla="*/ 801 h 396043"/>
                <a:gd name="connsiteX11" fmla="*/ 695365 w 700100"/>
                <a:gd name="connsiteY11" fmla="*/ 74772 h 396043"/>
                <a:gd name="connsiteX12" fmla="*/ 699149 w 700100"/>
                <a:gd name="connsiteY12" fmla="*/ 86214 h 396043"/>
                <a:gd name="connsiteX13" fmla="*/ 695365 w 700100"/>
                <a:gd name="connsiteY13" fmla="*/ 89998 h 396043"/>
                <a:gd name="connsiteX14" fmla="*/ 645938 w 700100"/>
                <a:gd name="connsiteY14" fmla="*/ 115223 h 396043"/>
                <a:gd name="connsiteX15" fmla="*/ 644915 w 700100"/>
                <a:gd name="connsiteY15" fmla="*/ 115223 h 396043"/>
                <a:gd name="connsiteX16" fmla="*/ 94966 w 700100"/>
                <a:gd name="connsiteY16" fmla="*/ 394970 h 396043"/>
                <a:gd name="connsiteX17" fmla="*/ 91102 w 700100"/>
                <a:gd name="connsiteY17" fmla="*/ 395992 h 396043"/>
                <a:gd name="connsiteX18" fmla="*/ 21336 w 700100"/>
                <a:gd name="connsiteY18" fmla="*/ 342929 h 396043"/>
                <a:gd name="connsiteX19" fmla="*/ 91102 w 700100"/>
                <a:gd name="connsiteY19" fmla="*/ 377926 h 396043"/>
                <a:gd name="connsiteX20" fmla="*/ 638211 w 700100"/>
                <a:gd name="connsiteY20" fmla="*/ 99656 h 396043"/>
                <a:gd name="connsiteX21" fmla="*/ 639234 w 700100"/>
                <a:gd name="connsiteY21" fmla="*/ 99656 h 396043"/>
                <a:gd name="connsiteX22" fmla="*/ 673322 w 700100"/>
                <a:gd name="connsiteY22" fmla="*/ 82612 h 396043"/>
                <a:gd name="connsiteX23" fmla="*/ 544470 w 700100"/>
                <a:gd name="connsiteY23" fmla="*/ 18186 h 396043"/>
                <a:gd name="connsiteX24" fmla="*/ 258246 w 700100"/>
                <a:gd name="connsiteY24" fmla="*/ 161241 h 396043"/>
                <a:gd name="connsiteX25" fmla="*/ 257223 w 700100"/>
                <a:gd name="connsiteY25" fmla="*/ 161241 h 396043"/>
                <a:gd name="connsiteX26" fmla="*/ 91102 w 700100"/>
                <a:gd name="connsiteY26" fmla="*/ 244415 h 39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100" h="396043">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w="11362" cap="flat">
              <a:noFill/>
              <a:prstDash val="solid"/>
              <a:miter/>
            </a:ln>
          </p:spPr>
          <p:txBody>
            <a:bodyPr rtlCol="0" anchor="ctr"/>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name="connsiteX0" fmla="*/ 168807 w 412917"/>
                <a:gd name="connsiteY0" fmla="*/ 298757 h 298807"/>
                <a:gd name="connsiteX1" fmla="*/ 165057 w 412917"/>
                <a:gd name="connsiteY1" fmla="*/ 297848 h 298807"/>
                <a:gd name="connsiteX2" fmla="*/ 4731 w 412917"/>
                <a:gd name="connsiteY2" fmla="*/ 217628 h 298807"/>
                <a:gd name="connsiteX3" fmla="*/ -41 w 412917"/>
                <a:gd name="connsiteY3" fmla="*/ 210015 h 298807"/>
                <a:gd name="connsiteX4" fmla="*/ 4618 w 412917"/>
                <a:gd name="connsiteY4" fmla="*/ 202288 h 298807"/>
                <a:gd name="connsiteX5" fmla="*/ 400377 w 412917"/>
                <a:gd name="connsiteY5" fmla="*/ 1057 h 298807"/>
                <a:gd name="connsiteX6" fmla="*/ 408785 w 412917"/>
                <a:gd name="connsiteY6" fmla="*/ 1057 h 298807"/>
                <a:gd name="connsiteX7" fmla="*/ 412876 w 412917"/>
                <a:gd name="connsiteY7" fmla="*/ 8329 h 298807"/>
                <a:gd name="connsiteX8" fmla="*/ 412876 w 412917"/>
                <a:gd name="connsiteY8" fmla="*/ 171723 h 298807"/>
                <a:gd name="connsiteX9" fmla="*/ 408217 w 412917"/>
                <a:gd name="connsiteY9" fmla="*/ 179449 h 298807"/>
                <a:gd name="connsiteX10" fmla="*/ 172216 w 412917"/>
                <a:gd name="connsiteY10" fmla="*/ 297507 h 298807"/>
                <a:gd name="connsiteX11" fmla="*/ 168807 w 412917"/>
                <a:gd name="connsiteY11" fmla="*/ 298757 h 298807"/>
                <a:gd name="connsiteX12" fmla="*/ 27456 w 412917"/>
                <a:gd name="connsiteY12" fmla="*/ 209901 h 298807"/>
                <a:gd name="connsiteX13" fmla="*/ 168807 w 412917"/>
                <a:gd name="connsiteY13" fmla="*/ 280577 h 298807"/>
                <a:gd name="connsiteX14" fmla="*/ 396059 w 412917"/>
                <a:gd name="connsiteY14" fmla="*/ 166951 h 298807"/>
                <a:gd name="connsiteX15" fmla="*/ 396059 w 412917"/>
                <a:gd name="connsiteY15" fmla="*/ 22759 h 29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917" h="29880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w="1136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name="connsiteX0" fmla="*/ 156227 w 420108"/>
                <a:gd name="connsiteY0" fmla="*/ 182172 h 182222"/>
                <a:gd name="connsiteX1" fmla="*/ 152364 w 420108"/>
                <a:gd name="connsiteY1" fmla="*/ 181263 h 182222"/>
                <a:gd name="connsiteX2" fmla="*/ 4650 w 420108"/>
                <a:gd name="connsiteY2" fmla="*/ 107292 h 182222"/>
                <a:gd name="connsiteX3" fmla="*/ 105 w 420108"/>
                <a:gd name="connsiteY3" fmla="*/ 101270 h 182222"/>
                <a:gd name="connsiteX4" fmla="*/ 2150 w 420108"/>
                <a:gd name="connsiteY4" fmla="*/ 93884 h 182222"/>
                <a:gd name="connsiteX5" fmla="*/ 6354 w 420108"/>
                <a:gd name="connsiteY5" fmla="*/ 91157 h 182222"/>
                <a:gd name="connsiteX6" fmla="*/ 337688 w 420108"/>
                <a:gd name="connsiteY6" fmla="*/ 257 h 182222"/>
                <a:gd name="connsiteX7" fmla="*/ 343937 w 420108"/>
                <a:gd name="connsiteY7" fmla="*/ 825 h 182222"/>
                <a:gd name="connsiteX8" fmla="*/ 415294 w 420108"/>
                <a:gd name="connsiteY8" fmla="*/ 36390 h 182222"/>
                <a:gd name="connsiteX9" fmla="*/ 420066 w 420108"/>
                <a:gd name="connsiteY9" fmla="*/ 44002 h 182222"/>
                <a:gd name="connsiteX10" fmla="*/ 415294 w 420108"/>
                <a:gd name="connsiteY10" fmla="*/ 51729 h 182222"/>
                <a:gd name="connsiteX11" fmla="*/ 160090 w 420108"/>
                <a:gd name="connsiteY11" fmla="*/ 181149 h 182222"/>
                <a:gd name="connsiteX12" fmla="*/ 156227 w 420108"/>
                <a:gd name="connsiteY12" fmla="*/ 182172 h 182222"/>
                <a:gd name="connsiteX13" fmla="*/ 32034 w 420108"/>
                <a:gd name="connsiteY13" fmla="*/ 101838 h 182222"/>
                <a:gd name="connsiteX14" fmla="*/ 156227 w 420108"/>
                <a:gd name="connsiteY14" fmla="*/ 163991 h 182222"/>
                <a:gd name="connsiteX15" fmla="*/ 392342 w 420108"/>
                <a:gd name="connsiteY15" fmla="*/ 43889 h 182222"/>
                <a:gd name="connsiteX16" fmla="*/ 339051 w 420108"/>
                <a:gd name="connsiteY16" fmla="*/ 17414 h 18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108" h="182222">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w="1136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name="connsiteX0" fmla="*/ 172936 w 338343"/>
                <a:gd name="connsiteY0" fmla="*/ 212137 h 212194"/>
                <a:gd name="connsiteX1" fmla="*/ 168959 w 338343"/>
                <a:gd name="connsiteY1" fmla="*/ 211228 h 212194"/>
                <a:gd name="connsiteX2" fmla="*/ 4770 w 338343"/>
                <a:gd name="connsiteY2" fmla="*/ 129076 h 212194"/>
                <a:gd name="connsiteX3" fmla="*/ 816 w 338343"/>
                <a:gd name="connsiteY3" fmla="*/ 117691 h 212194"/>
                <a:gd name="connsiteX4" fmla="*/ 4770 w 338343"/>
                <a:gd name="connsiteY4" fmla="*/ 113737 h 212194"/>
                <a:gd name="connsiteX5" fmla="*/ 230431 w 338343"/>
                <a:gd name="connsiteY5" fmla="*/ 793 h 212194"/>
                <a:gd name="connsiteX6" fmla="*/ 238044 w 338343"/>
                <a:gd name="connsiteY6" fmla="*/ 793 h 212194"/>
                <a:gd name="connsiteX7" fmla="*/ 333490 w 338343"/>
                <a:gd name="connsiteY7" fmla="*/ 48402 h 212194"/>
                <a:gd name="connsiteX8" fmla="*/ 338035 w 338343"/>
                <a:gd name="connsiteY8" fmla="*/ 53856 h 212194"/>
                <a:gd name="connsiteX9" fmla="*/ 336785 w 338343"/>
                <a:gd name="connsiteY9" fmla="*/ 60787 h 212194"/>
                <a:gd name="connsiteX10" fmla="*/ 306674 w 338343"/>
                <a:gd name="connsiteY10" fmla="*/ 106238 h 212194"/>
                <a:gd name="connsiteX11" fmla="*/ 331445 w 338343"/>
                <a:gd name="connsiteY11" fmla="*/ 118623 h 212194"/>
                <a:gd name="connsiteX12" fmla="*/ 335399 w 338343"/>
                <a:gd name="connsiteY12" fmla="*/ 130008 h 212194"/>
                <a:gd name="connsiteX13" fmla="*/ 331445 w 338343"/>
                <a:gd name="connsiteY13" fmla="*/ 133962 h 212194"/>
                <a:gd name="connsiteX14" fmla="*/ 177141 w 338343"/>
                <a:gd name="connsiteY14" fmla="*/ 211228 h 212194"/>
                <a:gd name="connsiteX15" fmla="*/ 172936 w 338343"/>
                <a:gd name="connsiteY15" fmla="*/ 212137 h 212194"/>
                <a:gd name="connsiteX16" fmla="*/ 27722 w 338343"/>
                <a:gd name="connsiteY16" fmla="*/ 121236 h 212194"/>
                <a:gd name="connsiteX17" fmla="*/ 172936 w 338343"/>
                <a:gd name="connsiteY17" fmla="*/ 193843 h 212194"/>
                <a:gd name="connsiteX18" fmla="*/ 308492 w 338343"/>
                <a:gd name="connsiteY18" fmla="*/ 125667 h 212194"/>
                <a:gd name="connsiteX19" fmla="*/ 290312 w 338343"/>
                <a:gd name="connsiteY19" fmla="*/ 116578 h 212194"/>
                <a:gd name="connsiteX20" fmla="*/ 285881 w 338343"/>
                <a:gd name="connsiteY20" fmla="*/ 111123 h 212194"/>
                <a:gd name="connsiteX21" fmla="*/ 287017 w 338343"/>
                <a:gd name="connsiteY21" fmla="*/ 104192 h 212194"/>
                <a:gd name="connsiteX22" fmla="*/ 317242 w 338343"/>
                <a:gd name="connsiteY22" fmla="*/ 58742 h 212194"/>
                <a:gd name="connsiteX23" fmla="*/ 234294 w 338343"/>
                <a:gd name="connsiteY23" fmla="*/ 17382 h 2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343" h="212194">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w="1136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name="connsiteX0" fmla="*/ 79877 w 283763"/>
                <a:gd name="connsiteY0" fmla="*/ 131348 h 131398"/>
                <a:gd name="connsiteX1" fmla="*/ 76127 w 283763"/>
                <a:gd name="connsiteY1" fmla="*/ 130439 h 131398"/>
                <a:gd name="connsiteX2" fmla="*/ 4770 w 283763"/>
                <a:gd name="connsiteY2" fmla="*/ 94874 h 131398"/>
                <a:gd name="connsiteX3" fmla="*/ 816 w 283763"/>
                <a:gd name="connsiteY3" fmla="*/ 83488 h 131398"/>
                <a:gd name="connsiteX4" fmla="*/ 4770 w 283763"/>
                <a:gd name="connsiteY4" fmla="*/ 79534 h 131398"/>
                <a:gd name="connsiteX5" fmla="*/ 159415 w 283763"/>
                <a:gd name="connsiteY5" fmla="*/ 2155 h 131398"/>
                <a:gd name="connsiteX6" fmla="*/ 167028 w 283763"/>
                <a:gd name="connsiteY6" fmla="*/ 2155 h 131398"/>
                <a:gd name="connsiteX7" fmla="*/ 192594 w 283763"/>
                <a:gd name="connsiteY7" fmla="*/ 14881 h 131398"/>
                <a:gd name="connsiteX8" fmla="*/ 242475 w 283763"/>
                <a:gd name="connsiteY8" fmla="*/ 337 h 131398"/>
                <a:gd name="connsiteX9" fmla="*/ 248725 w 283763"/>
                <a:gd name="connsiteY9" fmla="*/ 905 h 131398"/>
                <a:gd name="connsiteX10" fmla="*/ 278949 w 283763"/>
                <a:gd name="connsiteY10" fmla="*/ 16131 h 131398"/>
                <a:gd name="connsiteX11" fmla="*/ 283721 w 283763"/>
                <a:gd name="connsiteY11" fmla="*/ 23744 h 131398"/>
                <a:gd name="connsiteX12" fmla="*/ 279063 w 283763"/>
                <a:gd name="connsiteY12" fmla="*/ 31357 h 131398"/>
                <a:gd name="connsiteX13" fmla="*/ 83740 w 283763"/>
                <a:gd name="connsiteY13" fmla="*/ 130439 h 131398"/>
                <a:gd name="connsiteX14" fmla="*/ 79877 w 283763"/>
                <a:gd name="connsiteY14" fmla="*/ 131348 h 131398"/>
                <a:gd name="connsiteX15" fmla="*/ 27722 w 283763"/>
                <a:gd name="connsiteY15" fmla="*/ 87147 h 131398"/>
                <a:gd name="connsiteX16" fmla="*/ 79877 w 283763"/>
                <a:gd name="connsiteY16" fmla="*/ 113168 h 131398"/>
                <a:gd name="connsiteX17" fmla="*/ 256224 w 283763"/>
                <a:gd name="connsiteY17" fmla="*/ 23744 h 131398"/>
                <a:gd name="connsiteX18" fmla="*/ 244066 w 283763"/>
                <a:gd name="connsiteY18" fmla="*/ 17608 h 131398"/>
                <a:gd name="connsiteX19" fmla="*/ 194525 w 283763"/>
                <a:gd name="connsiteY19" fmla="*/ 32266 h 131398"/>
                <a:gd name="connsiteX20" fmla="*/ 188390 w 283763"/>
                <a:gd name="connsiteY20" fmla="*/ 31698 h 131398"/>
                <a:gd name="connsiteX21" fmla="*/ 163619 w 283763"/>
                <a:gd name="connsiteY21" fmla="*/ 19426 h 13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763" h="131398">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w="11362" cap="flat">
              <a:noFill/>
              <a:prstDash val="solid"/>
              <a:miter/>
            </a:ln>
          </p:spPr>
          <p:txBody>
            <a:bodyPr rtlCol="0" anchor="ctr"/>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name="connsiteX0" fmla="*/ 9163 w 18407"/>
                  <a:gd name="connsiteY0" fmla="*/ 18357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3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w="11362"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name="connsiteX0" fmla="*/ 10186 w 20453"/>
                  <a:gd name="connsiteY0" fmla="*/ 18302 h 18413"/>
                  <a:gd name="connsiteX1" fmla="*/ 17 w 20453"/>
                  <a:gd name="connsiteY1" fmla="*/ 10178 h 18413"/>
                  <a:gd name="connsiteX2" fmla="*/ 8141 w 20453"/>
                  <a:gd name="connsiteY2" fmla="*/ 9 h 18413"/>
                  <a:gd name="connsiteX3" fmla="*/ 10186 w 20453"/>
                  <a:gd name="connsiteY3" fmla="*/ 9 h 18413"/>
                  <a:gd name="connsiteX4" fmla="*/ 20356 w 20453"/>
                  <a:gd name="connsiteY4" fmla="*/ 8133 h 18413"/>
                  <a:gd name="connsiteX5" fmla="*/ 12232 w 20453"/>
                  <a:gd name="connsiteY5" fmla="*/ 18302 h 18413"/>
                  <a:gd name="connsiteX6" fmla="*/ 10186 w 20453"/>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name="connsiteX0" fmla="*/ 185738 w 358165"/>
                <a:gd name="connsiteY0" fmla="*/ 269279 h 269330"/>
                <a:gd name="connsiteX1" fmla="*/ 181988 w 358165"/>
                <a:gd name="connsiteY1" fmla="*/ 268371 h 269330"/>
                <a:gd name="connsiteX2" fmla="*/ 4732 w 358165"/>
                <a:gd name="connsiteY2" fmla="*/ 179856 h 269330"/>
                <a:gd name="connsiteX3" fmla="*/ -41 w 358165"/>
                <a:gd name="connsiteY3" fmla="*/ 172356 h 269330"/>
                <a:gd name="connsiteX4" fmla="*/ 4505 w 358165"/>
                <a:gd name="connsiteY4" fmla="*/ 164743 h 269330"/>
                <a:gd name="connsiteX5" fmla="*/ 308681 w 358165"/>
                <a:gd name="connsiteY5" fmla="*/ 895 h 269330"/>
                <a:gd name="connsiteX6" fmla="*/ 316635 w 358165"/>
                <a:gd name="connsiteY6" fmla="*/ 895 h 269330"/>
                <a:gd name="connsiteX7" fmla="*/ 353336 w 358165"/>
                <a:gd name="connsiteY7" fmla="*/ 19416 h 269330"/>
                <a:gd name="connsiteX8" fmla="*/ 357881 w 358165"/>
                <a:gd name="connsiteY8" fmla="*/ 24984 h 269330"/>
                <a:gd name="connsiteX9" fmla="*/ 356518 w 358165"/>
                <a:gd name="connsiteY9" fmla="*/ 32028 h 269330"/>
                <a:gd name="connsiteX10" fmla="*/ 193237 w 358165"/>
                <a:gd name="connsiteY10" fmla="*/ 265189 h 269330"/>
                <a:gd name="connsiteX11" fmla="*/ 185738 w 358165"/>
                <a:gd name="connsiteY11" fmla="*/ 269279 h 269330"/>
                <a:gd name="connsiteX12" fmla="*/ 26661 w 358165"/>
                <a:gd name="connsiteY12" fmla="*/ 171902 h 269330"/>
                <a:gd name="connsiteX13" fmla="*/ 182556 w 358165"/>
                <a:gd name="connsiteY13" fmla="*/ 249736 h 269330"/>
                <a:gd name="connsiteX14" fmla="*/ 336406 w 358165"/>
                <a:gd name="connsiteY14" fmla="*/ 30210 h 269330"/>
                <a:gd name="connsiteX15" fmla="*/ 312431 w 358165"/>
                <a:gd name="connsiteY15" fmla="*/ 18166 h 26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165" h="269330">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w="11362" cap="flat">
              <a:noFill/>
              <a:prstDash val="solid"/>
              <a:miter/>
            </a:ln>
          </p:spPr>
          <p:txBody>
            <a:bodyPr rtlCol="0" anchor="ctr"/>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name="connsiteX0" fmla="*/ 10186 w 20453"/>
                    <a:gd name="connsiteY0" fmla="*/ 18302 h 18412"/>
                    <a:gd name="connsiteX1" fmla="*/ 17 w 20453"/>
                    <a:gd name="connsiteY1" fmla="*/ 10178 h 18412"/>
                    <a:gd name="connsiteX2" fmla="*/ 8141 w 20453"/>
                    <a:gd name="connsiteY2" fmla="*/ 9 h 18412"/>
                    <a:gd name="connsiteX3" fmla="*/ 10186 w 20453"/>
                    <a:gd name="connsiteY3" fmla="*/ 9 h 18412"/>
                    <a:gd name="connsiteX4" fmla="*/ 20356 w 20453"/>
                    <a:gd name="connsiteY4" fmla="*/ 8133 h 18412"/>
                    <a:gd name="connsiteX5" fmla="*/ 12232 w 20453"/>
                    <a:gd name="connsiteY5" fmla="*/ 18302 h 18412"/>
                    <a:gd name="connsiteX6" fmla="*/ 10186 w 20453"/>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2">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w="11362"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name="connsiteX0" fmla="*/ 10185 w 20451"/>
                    <a:gd name="connsiteY0" fmla="*/ 18302 h 18412"/>
                    <a:gd name="connsiteX1" fmla="*/ 15 w 20451"/>
                    <a:gd name="connsiteY1" fmla="*/ 10178 h 18412"/>
                    <a:gd name="connsiteX2" fmla="*/ 8140 w 20451"/>
                    <a:gd name="connsiteY2" fmla="*/ 9 h 18412"/>
                    <a:gd name="connsiteX3" fmla="*/ 10185 w 20451"/>
                    <a:gd name="connsiteY3" fmla="*/ 9 h 18412"/>
                    <a:gd name="connsiteX4" fmla="*/ 20354 w 20451"/>
                    <a:gd name="connsiteY4" fmla="*/ 8133 h 18412"/>
                    <a:gd name="connsiteX5" fmla="*/ 12230 w 20451"/>
                    <a:gd name="connsiteY5" fmla="*/ 18302 h 18412"/>
                    <a:gd name="connsiteX6" fmla="*/ 10185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name="connsiteX0" fmla="*/ 38318 w 435368"/>
                <a:gd name="connsiteY0" fmla="*/ 256943 h 256994"/>
                <a:gd name="connsiteX1" fmla="*/ 34454 w 435368"/>
                <a:gd name="connsiteY1" fmla="*/ 256034 h 256994"/>
                <a:gd name="connsiteX2" fmla="*/ 4684 w 435368"/>
                <a:gd name="connsiteY2" fmla="*/ 240922 h 256994"/>
                <a:gd name="connsiteX3" fmla="*/ 139 w 435368"/>
                <a:gd name="connsiteY3" fmla="*/ 235241 h 256994"/>
                <a:gd name="connsiteX4" fmla="*/ 1844 w 435368"/>
                <a:gd name="connsiteY4" fmla="*/ 228082 h 256994"/>
                <a:gd name="connsiteX5" fmla="*/ 177169 w 435368"/>
                <a:gd name="connsiteY5" fmla="*/ 3216 h 256994"/>
                <a:gd name="connsiteX6" fmla="*/ 187736 w 435368"/>
                <a:gd name="connsiteY6" fmla="*/ 830 h 256994"/>
                <a:gd name="connsiteX7" fmla="*/ 430554 w 435368"/>
                <a:gd name="connsiteY7" fmla="*/ 122296 h 256994"/>
                <a:gd name="connsiteX8" fmla="*/ 435327 w 435368"/>
                <a:gd name="connsiteY8" fmla="*/ 130023 h 256994"/>
                <a:gd name="connsiteX9" fmla="*/ 430554 w 435368"/>
                <a:gd name="connsiteY9" fmla="*/ 137636 h 256994"/>
                <a:gd name="connsiteX10" fmla="*/ 291590 w 435368"/>
                <a:gd name="connsiteY10" fmla="*/ 207061 h 256994"/>
                <a:gd name="connsiteX11" fmla="*/ 283977 w 435368"/>
                <a:gd name="connsiteY11" fmla="*/ 207061 h 256994"/>
                <a:gd name="connsiteX12" fmla="*/ 211597 w 435368"/>
                <a:gd name="connsiteY12" fmla="*/ 171042 h 256994"/>
                <a:gd name="connsiteX13" fmla="*/ 42181 w 435368"/>
                <a:gd name="connsiteY13" fmla="*/ 256148 h 256994"/>
                <a:gd name="connsiteX14" fmla="*/ 38318 w 435368"/>
                <a:gd name="connsiteY14" fmla="*/ 256943 h 256994"/>
                <a:gd name="connsiteX15" fmla="*/ 21728 w 435368"/>
                <a:gd name="connsiteY15" fmla="*/ 230355 h 256994"/>
                <a:gd name="connsiteX16" fmla="*/ 38318 w 435368"/>
                <a:gd name="connsiteY16" fmla="*/ 238763 h 256994"/>
                <a:gd name="connsiteX17" fmla="*/ 207848 w 435368"/>
                <a:gd name="connsiteY17" fmla="*/ 153885 h 256994"/>
                <a:gd name="connsiteX18" fmla="*/ 215460 w 435368"/>
                <a:gd name="connsiteY18" fmla="*/ 153885 h 256994"/>
                <a:gd name="connsiteX19" fmla="*/ 287727 w 435368"/>
                <a:gd name="connsiteY19" fmla="*/ 190017 h 256994"/>
                <a:gd name="connsiteX20" fmla="*/ 407261 w 435368"/>
                <a:gd name="connsiteY20" fmla="*/ 130023 h 256994"/>
                <a:gd name="connsiteX21" fmla="*/ 186031 w 435368"/>
                <a:gd name="connsiteY21" fmla="*/ 19238 h 2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368" h="256994">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w="1136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name="connsiteX0" fmla="*/ 8515 w 196130"/>
                <a:gd name="connsiteY0" fmla="*/ 106636 h 106687"/>
                <a:gd name="connsiteX1" fmla="*/ -41 w 196130"/>
                <a:gd name="connsiteY1" fmla="*/ 98148 h 106687"/>
                <a:gd name="connsiteX2" fmla="*/ 4651 w 196130"/>
                <a:gd name="connsiteY2" fmla="*/ 90501 h 106687"/>
                <a:gd name="connsiteX3" fmla="*/ 183840 w 196130"/>
                <a:gd name="connsiteY3" fmla="*/ 850 h 106687"/>
                <a:gd name="connsiteX4" fmla="*/ 195134 w 196130"/>
                <a:gd name="connsiteY4" fmla="*/ 4577 h 106687"/>
                <a:gd name="connsiteX5" fmla="*/ 195202 w 196130"/>
                <a:gd name="connsiteY5" fmla="*/ 4714 h 106687"/>
                <a:gd name="connsiteX6" fmla="*/ 191453 w 196130"/>
                <a:gd name="connsiteY6" fmla="*/ 16076 h 106687"/>
                <a:gd name="connsiteX7" fmla="*/ 12151 w 196130"/>
                <a:gd name="connsiteY7" fmla="*/ 105613 h 106687"/>
                <a:gd name="connsiteX8" fmla="*/ 8515 w 196130"/>
                <a:gd name="connsiteY8" fmla="*/ 106636 h 10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30" h="106687">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w="1136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name="connsiteX0" fmla="*/ 158112 w 166593"/>
                <a:gd name="connsiteY0" fmla="*/ 91972 h 92025"/>
                <a:gd name="connsiteX1" fmla="*/ 154249 w 166593"/>
                <a:gd name="connsiteY1" fmla="*/ 91063 h 92025"/>
                <a:gd name="connsiteX2" fmla="*/ 4717 w 166593"/>
                <a:gd name="connsiteY2" fmla="*/ 16183 h 92025"/>
                <a:gd name="connsiteX3" fmla="*/ 854 w 166593"/>
                <a:gd name="connsiteY3" fmla="*/ 4707 h 92025"/>
                <a:gd name="connsiteX4" fmla="*/ 12330 w 166593"/>
                <a:gd name="connsiteY4" fmla="*/ 844 h 92025"/>
                <a:gd name="connsiteX5" fmla="*/ 161862 w 166593"/>
                <a:gd name="connsiteY5" fmla="*/ 75723 h 92025"/>
                <a:gd name="connsiteX6" fmla="*/ 165725 w 166593"/>
                <a:gd name="connsiteY6" fmla="*/ 87086 h 92025"/>
                <a:gd name="connsiteX7" fmla="*/ 158112 w 166593"/>
                <a:gd name="connsiteY7" fmla="*/ 91972 h 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593" h="92025">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w="1136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name="connsiteX0" fmla="*/ 8515 w 476027"/>
                <a:gd name="connsiteY0" fmla="*/ 275426 h 275477"/>
                <a:gd name="connsiteX1" fmla="*/ -41 w 476027"/>
                <a:gd name="connsiteY1" fmla="*/ 266711 h 275477"/>
                <a:gd name="connsiteX2" fmla="*/ 1470 w 476027"/>
                <a:gd name="connsiteY2" fmla="*/ 261905 h 275477"/>
                <a:gd name="connsiteX3" fmla="*/ 83395 w 476027"/>
                <a:gd name="connsiteY3" fmla="*/ 144984 h 275477"/>
                <a:gd name="connsiteX4" fmla="*/ 55443 w 476027"/>
                <a:gd name="connsiteY4" fmla="*/ 130894 h 275477"/>
                <a:gd name="connsiteX5" fmla="*/ 51489 w 476027"/>
                <a:gd name="connsiteY5" fmla="*/ 119509 h 275477"/>
                <a:gd name="connsiteX6" fmla="*/ 55443 w 476027"/>
                <a:gd name="connsiteY6" fmla="*/ 115555 h 275477"/>
                <a:gd name="connsiteX7" fmla="*/ 199179 w 476027"/>
                <a:gd name="connsiteY7" fmla="*/ 43630 h 275477"/>
                <a:gd name="connsiteX8" fmla="*/ 206793 w 476027"/>
                <a:gd name="connsiteY8" fmla="*/ 43630 h 275477"/>
                <a:gd name="connsiteX9" fmla="*/ 263606 w 476027"/>
                <a:gd name="connsiteY9" fmla="*/ 72036 h 275477"/>
                <a:gd name="connsiteX10" fmla="*/ 406320 w 476027"/>
                <a:gd name="connsiteY10" fmla="*/ 793 h 275477"/>
                <a:gd name="connsiteX11" fmla="*/ 413933 w 476027"/>
                <a:gd name="connsiteY11" fmla="*/ 793 h 275477"/>
                <a:gd name="connsiteX12" fmla="*/ 471314 w 476027"/>
                <a:gd name="connsiteY12" fmla="*/ 29540 h 275477"/>
                <a:gd name="connsiteX13" fmla="*/ 475018 w 476027"/>
                <a:gd name="connsiteY13" fmla="*/ 41175 h 275477"/>
                <a:gd name="connsiteX14" fmla="*/ 471314 w 476027"/>
                <a:gd name="connsiteY14" fmla="*/ 44879 h 275477"/>
                <a:gd name="connsiteX15" fmla="*/ 181227 w 476027"/>
                <a:gd name="connsiteY15" fmla="*/ 189866 h 275477"/>
                <a:gd name="connsiteX16" fmla="*/ 180204 w 476027"/>
                <a:gd name="connsiteY16" fmla="*/ 189866 h 275477"/>
                <a:gd name="connsiteX17" fmla="*/ 12151 w 476027"/>
                <a:gd name="connsiteY17" fmla="*/ 274063 h 275477"/>
                <a:gd name="connsiteX18" fmla="*/ 8515 w 476027"/>
                <a:gd name="connsiteY18" fmla="*/ 275426 h 275477"/>
                <a:gd name="connsiteX19" fmla="*/ 78395 w 476027"/>
                <a:gd name="connsiteY19" fmla="*/ 123168 h 275477"/>
                <a:gd name="connsiteX20" fmla="*/ 99870 w 476027"/>
                <a:gd name="connsiteY20" fmla="*/ 133962 h 275477"/>
                <a:gd name="connsiteX21" fmla="*/ 104415 w 476027"/>
                <a:gd name="connsiteY21" fmla="*/ 139530 h 275477"/>
                <a:gd name="connsiteX22" fmla="*/ 103052 w 476027"/>
                <a:gd name="connsiteY22" fmla="*/ 146575 h 275477"/>
                <a:gd name="connsiteX23" fmla="*/ 34876 w 476027"/>
                <a:gd name="connsiteY23" fmla="*/ 243952 h 275477"/>
                <a:gd name="connsiteX24" fmla="*/ 173500 w 476027"/>
                <a:gd name="connsiteY24" fmla="*/ 174527 h 275477"/>
                <a:gd name="connsiteX25" fmla="*/ 174523 w 476027"/>
                <a:gd name="connsiteY25" fmla="*/ 174527 h 275477"/>
                <a:gd name="connsiteX26" fmla="*/ 448475 w 476027"/>
                <a:gd name="connsiteY26" fmla="*/ 38175 h 275477"/>
                <a:gd name="connsiteX27" fmla="*/ 410183 w 476027"/>
                <a:gd name="connsiteY27" fmla="*/ 18973 h 275477"/>
                <a:gd name="connsiteX28" fmla="*/ 267583 w 476027"/>
                <a:gd name="connsiteY28" fmla="*/ 89080 h 275477"/>
                <a:gd name="connsiteX29" fmla="*/ 259969 w 476027"/>
                <a:gd name="connsiteY29" fmla="*/ 89080 h 275477"/>
                <a:gd name="connsiteX30" fmla="*/ 203156 w 476027"/>
                <a:gd name="connsiteY30" fmla="*/ 60673 h 2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6027" h="27547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w="1136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name="connsiteX0" fmla="*/ 8587 w 35989"/>
                <a:gd name="connsiteY0" fmla="*/ 26456 h 26507"/>
                <a:gd name="connsiteX1" fmla="*/ 860 w 35989"/>
                <a:gd name="connsiteY1" fmla="*/ 21797 h 26507"/>
                <a:gd name="connsiteX2" fmla="*/ 4587 w 35989"/>
                <a:gd name="connsiteY2" fmla="*/ 10503 h 26507"/>
                <a:gd name="connsiteX3" fmla="*/ 4723 w 35989"/>
                <a:gd name="connsiteY3" fmla="*/ 10435 h 26507"/>
                <a:gd name="connsiteX4" fmla="*/ 23699 w 35989"/>
                <a:gd name="connsiteY4" fmla="*/ 776 h 26507"/>
                <a:gd name="connsiteX5" fmla="*/ 35062 w 35989"/>
                <a:gd name="connsiteY5" fmla="*/ 4640 h 26507"/>
                <a:gd name="connsiteX6" fmla="*/ 31312 w 35989"/>
                <a:gd name="connsiteY6" fmla="*/ 16002 h 26507"/>
                <a:gd name="connsiteX7" fmla="*/ 12223 w 35989"/>
                <a:gd name="connsiteY7" fmla="*/ 25547 h 26507"/>
                <a:gd name="connsiteX8" fmla="*/ 8587 w 35989"/>
                <a:gd name="connsiteY8" fmla="*/ 26456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9" h="26507">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w="1136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name="connsiteX0" fmla="*/ 8515 w 167734"/>
                <a:gd name="connsiteY0" fmla="*/ 93508 h 93563"/>
                <a:gd name="connsiteX1" fmla="*/ -41 w 167734"/>
                <a:gd name="connsiteY1" fmla="*/ 85020 h 93563"/>
                <a:gd name="connsiteX2" fmla="*/ 4651 w 167734"/>
                <a:gd name="connsiteY2" fmla="*/ 77373 h 93563"/>
                <a:gd name="connsiteX3" fmla="*/ 155206 w 167734"/>
                <a:gd name="connsiteY3" fmla="*/ 903 h 93563"/>
                <a:gd name="connsiteX4" fmla="*/ 166739 w 167734"/>
                <a:gd name="connsiteY4" fmla="*/ 4596 h 93563"/>
                <a:gd name="connsiteX5" fmla="*/ 163046 w 167734"/>
                <a:gd name="connsiteY5" fmla="*/ 16129 h 93563"/>
                <a:gd name="connsiteX6" fmla="*/ 12378 w 167734"/>
                <a:gd name="connsiteY6" fmla="*/ 92599 h 93563"/>
                <a:gd name="connsiteX7" fmla="*/ 8515 w 167734"/>
                <a:gd name="connsiteY7" fmla="*/ 93508 h 9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34" h="93563">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w="1136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name="connsiteX0" fmla="*/ 10310 w 18695"/>
                <a:gd name="connsiteY0" fmla="*/ 17675 h 18066"/>
                <a:gd name="connsiteX1" fmla="*/ 6106 w 18695"/>
                <a:gd name="connsiteY1" fmla="*/ 16652 h 18066"/>
                <a:gd name="connsiteX2" fmla="*/ 4288 w 18695"/>
                <a:gd name="connsiteY2" fmla="*/ 15630 h 18066"/>
                <a:gd name="connsiteX3" fmla="*/ 879 w 18695"/>
                <a:gd name="connsiteY3" fmla="*/ 4267 h 18066"/>
                <a:gd name="connsiteX4" fmla="*/ 12242 w 18695"/>
                <a:gd name="connsiteY4" fmla="*/ 972 h 18066"/>
                <a:gd name="connsiteX5" fmla="*/ 14173 w 18695"/>
                <a:gd name="connsiteY5" fmla="*/ 1995 h 18066"/>
                <a:gd name="connsiteX6" fmla="*/ 17628 w 18695"/>
                <a:gd name="connsiteY6" fmla="*/ 13539 h 18066"/>
                <a:gd name="connsiteX7" fmla="*/ 10083 w 18695"/>
                <a:gd name="connsiteY7" fmla="*/ 18016 h 1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5" h="18066">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w="11362" cap="flat">
              <a:noFill/>
              <a:prstDash val="solid"/>
              <a:miter/>
            </a:ln>
          </p:spPr>
          <p:txBody>
            <a:bodyPr rtlCol="0" anchor="ctr"/>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name="connsiteX0" fmla="*/ 355722 w 900650"/>
                <a:gd name="connsiteY0" fmla="*/ 500571 h 500621"/>
                <a:gd name="connsiteX1" fmla="*/ 351973 w 900650"/>
                <a:gd name="connsiteY1" fmla="*/ 499662 h 500621"/>
                <a:gd name="connsiteX2" fmla="*/ 4732 w 900650"/>
                <a:gd name="connsiteY2" fmla="*/ 326155 h 500621"/>
                <a:gd name="connsiteX3" fmla="*/ -40 w 900650"/>
                <a:gd name="connsiteY3" fmla="*/ 318542 h 500621"/>
                <a:gd name="connsiteX4" fmla="*/ 4732 w 900650"/>
                <a:gd name="connsiteY4" fmla="*/ 310929 h 500621"/>
                <a:gd name="connsiteX5" fmla="*/ 614335 w 900650"/>
                <a:gd name="connsiteY5" fmla="*/ 844 h 500621"/>
                <a:gd name="connsiteX6" fmla="*/ 621948 w 900650"/>
                <a:gd name="connsiteY6" fmla="*/ 844 h 500621"/>
                <a:gd name="connsiteX7" fmla="*/ 802727 w 900650"/>
                <a:gd name="connsiteY7" fmla="*/ 86745 h 500621"/>
                <a:gd name="connsiteX8" fmla="*/ 891810 w 900650"/>
                <a:gd name="connsiteY8" fmla="*/ 86745 h 500621"/>
                <a:gd name="connsiteX9" fmla="*/ 900605 w 900650"/>
                <a:gd name="connsiteY9" fmla="*/ 94983 h 500621"/>
                <a:gd name="connsiteX10" fmla="*/ 895673 w 900650"/>
                <a:gd name="connsiteY10" fmla="*/ 102993 h 500621"/>
                <a:gd name="connsiteX11" fmla="*/ 658195 w 900650"/>
                <a:gd name="connsiteY11" fmla="*/ 221733 h 500621"/>
                <a:gd name="connsiteX12" fmla="*/ 650468 w 900650"/>
                <a:gd name="connsiteY12" fmla="*/ 221733 h 500621"/>
                <a:gd name="connsiteX13" fmla="*/ 532979 w 900650"/>
                <a:gd name="connsiteY13" fmla="*/ 162874 h 500621"/>
                <a:gd name="connsiteX14" fmla="*/ 248914 w 900650"/>
                <a:gd name="connsiteY14" fmla="*/ 305248 h 500621"/>
                <a:gd name="connsiteX15" fmla="*/ 303341 w 900650"/>
                <a:gd name="connsiteY15" fmla="*/ 332518 h 500621"/>
                <a:gd name="connsiteX16" fmla="*/ 353223 w 900650"/>
                <a:gd name="connsiteY16" fmla="*/ 307747 h 500621"/>
                <a:gd name="connsiteX17" fmla="*/ 360836 w 900650"/>
                <a:gd name="connsiteY17" fmla="*/ 307747 h 500621"/>
                <a:gd name="connsiteX18" fmla="*/ 378107 w 900650"/>
                <a:gd name="connsiteY18" fmla="*/ 316269 h 500621"/>
                <a:gd name="connsiteX19" fmla="*/ 382879 w 900650"/>
                <a:gd name="connsiteY19" fmla="*/ 324337 h 500621"/>
                <a:gd name="connsiteX20" fmla="*/ 381402 w 900650"/>
                <a:gd name="connsiteY20" fmla="*/ 356266 h 500621"/>
                <a:gd name="connsiteX21" fmla="*/ 493665 w 900650"/>
                <a:gd name="connsiteY21" fmla="*/ 412283 h 500621"/>
                <a:gd name="connsiteX22" fmla="*/ 497448 w 900650"/>
                <a:gd name="connsiteY22" fmla="*/ 423726 h 500621"/>
                <a:gd name="connsiteX23" fmla="*/ 493665 w 900650"/>
                <a:gd name="connsiteY23" fmla="*/ 427509 h 500621"/>
                <a:gd name="connsiteX24" fmla="*/ 359813 w 900650"/>
                <a:gd name="connsiteY24" fmla="*/ 499434 h 500621"/>
                <a:gd name="connsiteX25" fmla="*/ 355722 w 900650"/>
                <a:gd name="connsiteY25" fmla="*/ 500571 h 500621"/>
                <a:gd name="connsiteX26" fmla="*/ 27571 w 900650"/>
                <a:gd name="connsiteY26" fmla="*/ 318769 h 500621"/>
                <a:gd name="connsiteX27" fmla="*/ 355609 w 900650"/>
                <a:gd name="connsiteY27" fmla="*/ 482731 h 500621"/>
                <a:gd name="connsiteX28" fmla="*/ 470939 w 900650"/>
                <a:gd name="connsiteY28" fmla="*/ 419896 h 500621"/>
                <a:gd name="connsiteX29" fmla="*/ 368676 w 900650"/>
                <a:gd name="connsiteY29" fmla="*/ 368765 h 500621"/>
                <a:gd name="connsiteX30" fmla="*/ 363904 w 900650"/>
                <a:gd name="connsiteY30" fmla="*/ 360924 h 500621"/>
                <a:gd name="connsiteX31" fmla="*/ 365154 w 900650"/>
                <a:gd name="connsiteY31" fmla="*/ 328655 h 500621"/>
                <a:gd name="connsiteX32" fmla="*/ 356745 w 900650"/>
                <a:gd name="connsiteY32" fmla="*/ 324451 h 500621"/>
                <a:gd name="connsiteX33" fmla="*/ 306750 w 900650"/>
                <a:gd name="connsiteY33" fmla="*/ 349335 h 500621"/>
                <a:gd name="connsiteX34" fmla="*/ 299137 w 900650"/>
                <a:gd name="connsiteY34" fmla="*/ 349335 h 500621"/>
                <a:gd name="connsiteX35" fmla="*/ 225621 w 900650"/>
                <a:gd name="connsiteY35" fmla="*/ 312633 h 500621"/>
                <a:gd name="connsiteX36" fmla="*/ 221666 w 900650"/>
                <a:gd name="connsiteY36" fmla="*/ 301248 h 500621"/>
                <a:gd name="connsiteX37" fmla="*/ 225621 w 900650"/>
                <a:gd name="connsiteY37" fmla="*/ 297294 h 500621"/>
                <a:gd name="connsiteX38" fmla="*/ 529116 w 900650"/>
                <a:gd name="connsiteY38" fmla="*/ 145603 h 500621"/>
                <a:gd name="connsiteX39" fmla="*/ 536729 w 900650"/>
                <a:gd name="connsiteY39" fmla="*/ 145603 h 500621"/>
                <a:gd name="connsiteX40" fmla="*/ 654104 w 900650"/>
                <a:gd name="connsiteY40" fmla="*/ 204007 h 500621"/>
                <a:gd name="connsiteX41" fmla="*/ 855336 w 900650"/>
                <a:gd name="connsiteY41" fmla="*/ 103448 h 500621"/>
                <a:gd name="connsiteX42" fmla="*/ 800568 w 900650"/>
                <a:gd name="connsiteY42" fmla="*/ 103448 h 500621"/>
                <a:gd name="connsiteX43" fmla="*/ 796932 w 900650"/>
                <a:gd name="connsiteY43" fmla="*/ 102539 h 500621"/>
                <a:gd name="connsiteX44" fmla="*/ 618085 w 900650"/>
                <a:gd name="connsiteY44" fmla="*/ 17660 h 50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0650" h="500621">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w="1136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name="connsiteX0" fmla="*/ 8397 w 93698"/>
                <a:gd name="connsiteY0" fmla="*/ 60045 h 60096"/>
                <a:gd name="connsiteX1" fmla="*/ 1012 w 93698"/>
                <a:gd name="connsiteY1" fmla="*/ 55614 h 60096"/>
                <a:gd name="connsiteX2" fmla="*/ 4193 w 93698"/>
                <a:gd name="connsiteY2" fmla="*/ 44251 h 60096"/>
                <a:gd name="connsiteX3" fmla="*/ 81345 w 93698"/>
                <a:gd name="connsiteY3" fmla="*/ 960 h 60096"/>
                <a:gd name="connsiteX4" fmla="*/ 92708 w 93698"/>
                <a:gd name="connsiteY4" fmla="*/ 4141 h 60096"/>
                <a:gd name="connsiteX5" fmla="*/ 89413 w 93698"/>
                <a:gd name="connsiteY5" fmla="*/ 15504 h 60096"/>
                <a:gd name="connsiteX6" fmla="*/ 12261 w 93698"/>
                <a:gd name="connsiteY6" fmla="*/ 58796 h 60096"/>
                <a:gd name="connsiteX7" fmla="*/ 8397 w 93698"/>
                <a:gd name="connsiteY7" fmla="*/ 60045 h 6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98" h="60096">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w="1136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name="connsiteX0" fmla="*/ 160434 w 439124"/>
                <a:gd name="connsiteY0" fmla="*/ 267018 h 267075"/>
                <a:gd name="connsiteX1" fmla="*/ 156684 w 439124"/>
                <a:gd name="connsiteY1" fmla="*/ 266109 h 267075"/>
                <a:gd name="connsiteX2" fmla="*/ 4652 w 439124"/>
                <a:gd name="connsiteY2" fmla="*/ 190094 h 267075"/>
                <a:gd name="connsiteX3" fmla="*/ 869 w 439124"/>
                <a:gd name="connsiteY3" fmla="*/ 178652 h 267075"/>
                <a:gd name="connsiteX4" fmla="*/ 4652 w 439124"/>
                <a:gd name="connsiteY4" fmla="*/ 174868 h 267075"/>
                <a:gd name="connsiteX5" fmla="*/ 352916 w 439124"/>
                <a:gd name="connsiteY5" fmla="*/ 793 h 267075"/>
                <a:gd name="connsiteX6" fmla="*/ 360529 w 439124"/>
                <a:gd name="connsiteY6" fmla="*/ 793 h 267075"/>
                <a:gd name="connsiteX7" fmla="*/ 434272 w 439124"/>
                <a:gd name="connsiteY7" fmla="*/ 37607 h 267075"/>
                <a:gd name="connsiteX8" fmla="*/ 438226 w 439124"/>
                <a:gd name="connsiteY8" fmla="*/ 48993 h 267075"/>
                <a:gd name="connsiteX9" fmla="*/ 434272 w 439124"/>
                <a:gd name="connsiteY9" fmla="*/ 52947 h 267075"/>
                <a:gd name="connsiteX10" fmla="*/ 358825 w 439124"/>
                <a:gd name="connsiteY10" fmla="*/ 90898 h 267075"/>
                <a:gd name="connsiteX11" fmla="*/ 421773 w 439124"/>
                <a:gd name="connsiteY11" fmla="*/ 122259 h 267075"/>
                <a:gd name="connsiteX12" fmla="*/ 426546 w 439124"/>
                <a:gd name="connsiteY12" fmla="*/ 129985 h 267075"/>
                <a:gd name="connsiteX13" fmla="*/ 421773 w 439124"/>
                <a:gd name="connsiteY13" fmla="*/ 137598 h 267075"/>
                <a:gd name="connsiteX14" fmla="*/ 164752 w 439124"/>
                <a:gd name="connsiteY14" fmla="*/ 266109 h 267075"/>
                <a:gd name="connsiteX15" fmla="*/ 160434 w 439124"/>
                <a:gd name="connsiteY15" fmla="*/ 267018 h 267075"/>
                <a:gd name="connsiteX16" fmla="*/ 27605 w 439124"/>
                <a:gd name="connsiteY16" fmla="*/ 182480 h 267075"/>
                <a:gd name="connsiteX17" fmla="*/ 160434 w 439124"/>
                <a:gd name="connsiteY17" fmla="*/ 248952 h 267075"/>
                <a:gd name="connsiteX18" fmla="*/ 398367 w 439124"/>
                <a:gd name="connsiteY18" fmla="*/ 129985 h 267075"/>
                <a:gd name="connsiteX19" fmla="*/ 335418 w 439124"/>
                <a:gd name="connsiteY19" fmla="*/ 98625 h 267075"/>
                <a:gd name="connsiteX20" fmla="*/ 331714 w 439124"/>
                <a:gd name="connsiteY20" fmla="*/ 86989 h 267075"/>
                <a:gd name="connsiteX21" fmla="*/ 335418 w 439124"/>
                <a:gd name="connsiteY21" fmla="*/ 83285 h 267075"/>
                <a:gd name="connsiteX22" fmla="*/ 411320 w 439124"/>
                <a:gd name="connsiteY22" fmla="*/ 45220 h 267075"/>
                <a:gd name="connsiteX23" fmla="*/ 356779 w 439124"/>
                <a:gd name="connsiteY23" fmla="*/ 18064 h 2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124" h="267075">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w="1136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name="connsiteX0" fmla="*/ 258947 w 266636"/>
                <a:gd name="connsiteY0" fmla="*/ 17107 h 17157"/>
                <a:gd name="connsiteX1" fmla="*/ 7606 w 266636"/>
                <a:gd name="connsiteY1" fmla="*/ 17107 h 17157"/>
                <a:gd name="connsiteX2" fmla="*/ 16 w 266636"/>
                <a:gd name="connsiteY2" fmla="*/ 7540 h 17157"/>
                <a:gd name="connsiteX3" fmla="*/ 7606 w 266636"/>
                <a:gd name="connsiteY3" fmla="*/ -51 h 17157"/>
                <a:gd name="connsiteX4" fmla="*/ 258947 w 266636"/>
                <a:gd name="connsiteY4" fmla="*/ -51 h 17157"/>
                <a:gd name="connsiteX5" fmla="*/ 266538 w 266636"/>
                <a:gd name="connsiteY5" fmla="*/ 9516 h 17157"/>
                <a:gd name="connsiteX6" fmla="*/ 258947 w 266636"/>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6" h="17157">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w="1136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name="connsiteX0" fmla="*/ 258947 w 266635"/>
                <a:gd name="connsiteY0" fmla="*/ 17107 h 17157"/>
                <a:gd name="connsiteX1" fmla="*/ 7606 w 266635"/>
                <a:gd name="connsiteY1" fmla="*/ 17107 h 17157"/>
                <a:gd name="connsiteX2" fmla="*/ 16 w 266635"/>
                <a:gd name="connsiteY2" fmla="*/ 7539 h 17157"/>
                <a:gd name="connsiteX3" fmla="*/ 7606 w 266635"/>
                <a:gd name="connsiteY3" fmla="*/ -51 h 17157"/>
                <a:gd name="connsiteX4" fmla="*/ 258947 w 266635"/>
                <a:gd name="connsiteY4" fmla="*/ -51 h 17157"/>
                <a:gd name="connsiteX5" fmla="*/ 266537 w 266635"/>
                <a:gd name="connsiteY5" fmla="*/ 9516 h 17157"/>
                <a:gd name="connsiteX6" fmla="*/ 258947 w 266635"/>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5" h="17157">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w="1136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name="connsiteX0" fmla="*/ 260390 w 268952"/>
                <a:gd name="connsiteY0" fmla="*/ 16993 h 17043"/>
                <a:gd name="connsiteX1" fmla="*/ 8481 w 268952"/>
                <a:gd name="connsiteY1" fmla="*/ 16993 h 17043"/>
                <a:gd name="connsiteX2" fmla="*/ -41 w 268952"/>
                <a:gd name="connsiteY2" fmla="*/ 8471 h 17043"/>
                <a:gd name="connsiteX3" fmla="*/ 8481 w 268952"/>
                <a:gd name="connsiteY3" fmla="*/ -51 h 17043"/>
                <a:gd name="connsiteX4" fmla="*/ 260390 w 268952"/>
                <a:gd name="connsiteY4" fmla="*/ -51 h 17043"/>
                <a:gd name="connsiteX5" fmla="*/ 268912 w 268952"/>
                <a:gd name="connsiteY5" fmla="*/ 8471 h 17043"/>
                <a:gd name="connsiteX6" fmla="*/ 260390 w 268952"/>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52" h="17043">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w="1136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name="connsiteX0" fmla="*/ 259708 w 268270"/>
                <a:gd name="connsiteY0" fmla="*/ 16993 h 17043"/>
                <a:gd name="connsiteX1" fmla="*/ 8481 w 268270"/>
                <a:gd name="connsiteY1" fmla="*/ 16993 h 17043"/>
                <a:gd name="connsiteX2" fmla="*/ -41 w 268270"/>
                <a:gd name="connsiteY2" fmla="*/ 8471 h 17043"/>
                <a:gd name="connsiteX3" fmla="*/ 8481 w 268270"/>
                <a:gd name="connsiteY3" fmla="*/ -51 h 17043"/>
                <a:gd name="connsiteX4" fmla="*/ 259708 w 268270"/>
                <a:gd name="connsiteY4" fmla="*/ -51 h 17043"/>
                <a:gd name="connsiteX5" fmla="*/ 268230 w 268270"/>
                <a:gd name="connsiteY5" fmla="*/ 8471 h 17043"/>
                <a:gd name="connsiteX6" fmla="*/ 259708 w 268270"/>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70" h="17043">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w="1136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name="connsiteX0" fmla="*/ 12465 w 462844"/>
                <a:gd name="connsiteY0" fmla="*/ 112586 h 112636"/>
                <a:gd name="connsiteX1" fmla="*/ 8034 w 462844"/>
                <a:gd name="connsiteY1" fmla="*/ 112586 h 112636"/>
                <a:gd name="connsiteX2" fmla="*/ -34 w 462844"/>
                <a:gd name="connsiteY2" fmla="*/ 103496 h 112636"/>
                <a:gd name="connsiteX3" fmla="*/ 8795 w 462844"/>
                <a:gd name="connsiteY3" fmla="*/ 95519 h 112636"/>
                <a:gd name="connsiteX4" fmla="*/ 9057 w 462844"/>
                <a:gd name="connsiteY4" fmla="*/ 95542 h 112636"/>
                <a:gd name="connsiteX5" fmla="*/ 15874 w 462844"/>
                <a:gd name="connsiteY5" fmla="*/ 95542 h 112636"/>
                <a:gd name="connsiteX6" fmla="*/ 152225 w 462844"/>
                <a:gd name="connsiteY6" fmla="*/ 52591 h 112636"/>
                <a:gd name="connsiteX7" fmla="*/ 214378 w 462844"/>
                <a:gd name="connsiteY7" fmla="*/ 25548 h 112636"/>
                <a:gd name="connsiteX8" fmla="*/ 456402 w 462844"/>
                <a:gd name="connsiteY8" fmla="*/ 12595 h 112636"/>
                <a:gd name="connsiteX9" fmla="*/ 462538 w 462844"/>
                <a:gd name="connsiteY9" fmla="*/ 23048 h 112636"/>
                <a:gd name="connsiteX10" fmla="*/ 452084 w 462844"/>
                <a:gd name="connsiteY10" fmla="*/ 29184 h 112636"/>
                <a:gd name="connsiteX11" fmla="*/ 220401 w 462844"/>
                <a:gd name="connsiteY11" fmla="*/ 41569 h 112636"/>
                <a:gd name="connsiteX12" fmla="*/ 159383 w 462844"/>
                <a:gd name="connsiteY12" fmla="*/ 68044 h 112636"/>
                <a:gd name="connsiteX13" fmla="*/ 17010 w 462844"/>
                <a:gd name="connsiteY13" fmla="*/ 112586 h 1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44" h="112636">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w="11362" cap="flat">
              <a:noFill/>
              <a:prstDash val="solid"/>
              <a:miter/>
            </a:ln>
          </p:spPr>
          <p:txBody>
            <a:bodyPr rtlCol="0" anchor="ctr"/>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name="connsiteX0" fmla="*/ 1362516 w 1824055"/>
                <a:gd name="connsiteY0" fmla="*/ -51 h 1011271"/>
                <a:gd name="connsiteX1" fmla="*/ 1550681 w 1824055"/>
                <a:gd name="connsiteY1" fmla="*/ -51 h 1011271"/>
                <a:gd name="connsiteX2" fmla="*/ 1689418 w 1824055"/>
                <a:gd name="connsiteY2" fmla="*/ 117552 h 1011271"/>
                <a:gd name="connsiteX3" fmla="*/ 1822702 w 1824055"/>
                <a:gd name="connsiteY3" fmla="*/ 903162 h 1011271"/>
                <a:gd name="connsiteX4" fmla="*/ 1746845 w 1824055"/>
                <a:gd name="connsiteY4" fmla="*/ 1009925 h 1011271"/>
                <a:gd name="connsiteX5" fmla="*/ 1731801 w 1824055"/>
                <a:gd name="connsiteY5" fmla="*/ 1011220 h 1011271"/>
                <a:gd name="connsiteX6" fmla="*/ 92178 w 1824055"/>
                <a:gd name="connsiteY6" fmla="*/ 1011220 h 1011271"/>
                <a:gd name="connsiteX7" fmla="*/ -41 w 1824055"/>
                <a:gd name="connsiteY7" fmla="*/ 918456 h 1011271"/>
                <a:gd name="connsiteX8" fmla="*/ 1277 w 1824055"/>
                <a:gd name="connsiteY8" fmla="*/ 903162 h 1011271"/>
                <a:gd name="connsiteX9" fmla="*/ 134561 w 1824055"/>
                <a:gd name="connsiteY9" fmla="*/ 117552 h 1011271"/>
                <a:gd name="connsiteX10" fmla="*/ 273639 w 1824055"/>
                <a:gd name="connsiteY10" fmla="*/ -51 h 1011271"/>
                <a:gd name="connsiteX11" fmla="*/ 1362744 w 1824055"/>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55" h="1011271">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w="11362"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name="connsiteX0" fmla="*/ 1745072 w 1854533"/>
                <a:gd name="connsiteY0" fmla="*/ 1043151 h 1043203"/>
                <a:gd name="connsiteX1" fmla="*/ 109426 w 1854533"/>
                <a:gd name="connsiteY1" fmla="*/ 1043151 h 1043203"/>
                <a:gd name="connsiteX2" fmla="*/ -41 w 1854533"/>
                <a:gd name="connsiteY2" fmla="*/ 933547 h 1043203"/>
                <a:gd name="connsiteX3" fmla="*/ 1481 w 1854533"/>
                <a:gd name="connsiteY3" fmla="*/ 915435 h 1043203"/>
                <a:gd name="connsiteX4" fmla="*/ 134424 w 1854533"/>
                <a:gd name="connsiteY4" fmla="*/ 131416 h 1043203"/>
                <a:gd name="connsiteX5" fmla="*/ 290318 w 1854533"/>
                <a:gd name="connsiteY5" fmla="*/ 65 h 1043203"/>
                <a:gd name="connsiteX6" fmla="*/ 1255344 w 1854533"/>
                <a:gd name="connsiteY6" fmla="*/ 65 h 1043203"/>
                <a:gd name="connsiteX7" fmla="*/ 1274353 w 1854533"/>
                <a:gd name="connsiteY7" fmla="*/ 15143 h 1043203"/>
                <a:gd name="connsiteX8" fmla="*/ 1259287 w 1854533"/>
                <a:gd name="connsiteY8" fmla="*/ 34152 h 1043203"/>
                <a:gd name="connsiteX9" fmla="*/ 1255344 w 1854533"/>
                <a:gd name="connsiteY9" fmla="*/ 34152 h 1043203"/>
                <a:gd name="connsiteX10" fmla="*/ 290318 w 1854533"/>
                <a:gd name="connsiteY10" fmla="*/ 34152 h 1043203"/>
                <a:gd name="connsiteX11" fmla="*/ 168170 w 1854533"/>
                <a:gd name="connsiteY11" fmla="*/ 137211 h 1043203"/>
                <a:gd name="connsiteX12" fmla="*/ 35228 w 1854533"/>
                <a:gd name="connsiteY12" fmla="*/ 921230 h 1043203"/>
                <a:gd name="connsiteX13" fmla="*/ 97018 w 1854533"/>
                <a:gd name="connsiteY13" fmla="*/ 1008018 h 1043203"/>
                <a:gd name="connsiteX14" fmla="*/ 109426 w 1854533"/>
                <a:gd name="connsiteY14" fmla="*/ 1009063 h 1043203"/>
                <a:gd name="connsiteX15" fmla="*/ 1745640 w 1854533"/>
                <a:gd name="connsiteY15" fmla="*/ 1009063 h 1043203"/>
                <a:gd name="connsiteX16" fmla="*/ 1820519 w 1854533"/>
                <a:gd name="connsiteY16" fmla="*/ 940888 h 1043203"/>
                <a:gd name="connsiteX17" fmla="*/ 1819838 w 1854533"/>
                <a:gd name="connsiteY17" fmla="*/ 920549 h 1043203"/>
                <a:gd name="connsiteX18" fmla="*/ 1686895 w 1854533"/>
                <a:gd name="connsiteY18" fmla="*/ 136529 h 1043203"/>
                <a:gd name="connsiteX19" fmla="*/ 1564406 w 1854533"/>
                <a:gd name="connsiteY19" fmla="*/ 34152 h 1043203"/>
                <a:gd name="connsiteX20" fmla="*/ 1376469 w 1854533"/>
                <a:gd name="connsiteY20" fmla="*/ 34152 h 1043203"/>
                <a:gd name="connsiteX21" fmla="*/ 1361391 w 1854533"/>
                <a:gd name="connsiteY21" fmla="*/ 15143 h 1043203"/>
                <a:gd name="connsiteX22" fmla="*/ 1376469 w 1854533"/>
                <a:gd name="connsiteY22" fmla="*/ 65 h 1043203"/>
                <a:gd name="connsiteX23" fmla="*/ 1564406 w 1854533"/>
                <a:gd name="connsiteY23" fmla="*/ 65 h 1043203"/>
                <a:gd name="connsiteX24" fmla="*/ 1720074 w 1854533"/>
                <a:gd name="connsiteY24" fmla="*/ 131530 h 1043203"/>
                <a:gd name="connsiteX25" fmla="*/ 1853016 w 1854533"/>
                <a:gd name="connsiteY25" fmla="*/ 915549 h 1043203"/>
                <a:gd name="connsiteX26" fmla="*/ 1853926 w 1854533"/>
                <a:gd name="connsiteY26" fmla="*/ 944865 h 1043203"/>
                <a:gd name="connsiteX27" fmla="*/ 1745072 w 1854533"/>
                <a:gd name="connsiteY27" fmla="*/ 1043151 h 104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533" h="104320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w="11362"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name="connsiteX0" fmla="*/ 575879 w 703797"/>
                <a:gd name="connsiteY0" fmla="*/ 711311 h 711363"/>
                <a:gd name="connsiteX1" fmla="*/ 567232 w 703797"/>
                <a:gd name="connsiteY1" fmla="*/ 702914 h 711363"/>
                <a:gd name="connsiteX2" fmla="*/ 569402 w 703797"/>
                <a:gd name="connsiteY2" fmla="*/ 697108 h 711363"/>
                <a:gd name="connsiteX3" fmla="*/ 672347 w 703797"/>
                <a:gd name="connsiteY3" fmla="*/ 344867 h 711363"/>
                <a:gd name="connsiteX4" fmla="*/ 425665 w 703797"/>
                <a:gd name="connsiteY4" fmla="*/ 143863 h 711363"/>
                <a:gd name="connsiteX5" fmla="*/ 271248 w 703797"/>
                <a:gd name="connsiteY5" fmla="*/ 107162 h 711363"/>
                <a:gd name="connsiteX6" fmla="*/ 97627 w 703797"/>
                <a:gd name="connsiteY6" fmla="*/ 64325 h 711363"/>
                <a:gd name="connsiteX7" fmla="*/ 2977 w 703797"/>
                <a:gd name="connsiteY7" fmla="*/ 15239 h 711363"/>
                <a:gd name="connsiteX8" fmla="*/ 2068 w 703797"/>
                <a:gd name="connsiteY8" fmla="*/ 2967 h 711363"/>
                <a:gd name="connsiteX9" fmla="*/ 14339 w 703797"/>
                <a:gd name="connsiteY9" fmla="*/ 2058 h 711363"/>
                <a:gd name="connsiteX10" fmla="*/ 103536 w 703797"/>
                <a:gd name="connsiteY10" fmla="*/ 48076 h 711363"/>
                <a:gd name="connsiteX11" fmla="*/ 274884 w 703797"/>
                <a:gd name="connsiteY11" fmla="*/ 90459 h 711363"/>
                <a:gd name="connsiteX12" fmla="*/ 431120 w 703797"/>
                <a:gd name="connsiteY12" fmla="*/ 127615 h 711363"/>
                <a:gd name="connsiteX13" fmla="*/ 688823 w 703797"/>
                <a:gd name="connsiteY13" fmla="*/ 339073 h 711363"/>
                <a:gd name="connsiteX14" fmla="*/ 582697 w 703797"/>
                <a:gd name="connsiteY14" fmla="*/ 707903 h 711363"/>
                <a:gd name="connsiteX15" fmla="*/ 575879 w 703797"/>
                <a:gd name="connsiteY15" fmla="*/ 711311 h 7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797" h="711363">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w="11362"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name="connsiteX0" fmla="*/ 824286 w 1448725"/>
                <a:gd name="connsiteY0" fmla="*/ 622840 h 622891"/>
                <a:gd name="connsiteX1" fmla="*/ 550107 w 1448725"/>
                <a:gd name="connsiteY1" fmla="*/ 517736 h 622891"/>
                <a:gd name="connsiteX2" fmla="*/ 349557 w 1448725"/>
                <a:gd name="connsiteY2" fmla="*/ 307187 h 622891"/>
                <a:gd name="connsiteX3" fmla="*/ 294903 w 1448725"/>
                <a:gd name="connsiteY3" fmla="*/ 241625 h 622891"/>
                <a:gd name="connsiteX4" fmla="*/ 5838 w 1448725"/>
                <a:gd name="connsiteY4" fmla="*/ 17100 h 622891"/>
                <a:gd name="connsiteX5" fmla="*/ 384 w 1448725"/>
                <a:gd name="connsiteY5" fmla="*/ 6351 h 622891"/>
                <a:gd name="connsiteX6" fmla="*/ 612 w 1448725"/>
                <a:gd name="connsiteY6" fmla="*/ 5738 h 622891"/>
                <a:gd name="connsiteX7" fmla="*/ 11406 w 1448725"/>
                <a:gd name="connsiteY7" fmla="*/ 397 h 622891"/>
                <a:gd name="connsiteX8" fmla="*/ 307970 w 1448725"/>
                <a:gd name="connsiteY8" fmla="*/ 230035 h 622891"/>
                <a:gd name="connsiteX9" fmla="*/ 362738 w 1448725"/>
                <a:gd name="connsiteY9" fmla="*/ 295825 h 622891"/>
                <a:gd name="connsiteX10" fmla="*/ 560561 w 1448725"/>
                <a:gd name="connsiteY10" fmla="*/ 503874 h 622891"/>
                <a:gd name="connsiteX11" fmla="*/ 902688 w 1448725"/>
                <a:gd name="connsiteY11" fmla="*/ 594775 h 622891"/>
                <a:gd name="connsiteX12" fmla="*/ 1118577 w 1448725"/>
                <a:gd name="connsiteY12" fmla="*/ 454219 h 622891"/>
                <a:gd name="connsiteX13" fmla="*/ 1157892 w 1448725"/>
                <a:gd name="connsiteY13" fmla="*/ 420131 h 622891"/>
                <a:gd name="connsiteX14" fmla="*/ 1441957 w 1448725"/>
                <a:gd name="connsiteY14" fmla="*/ 304688 h 622891"/>
                <a:gd name="connsiteX15" fmla="*/ 1448468 w 1448725"/>
                <a:gd name="connsiteY15" fmla="*/ 315016 h 622891"/>
                <a:gd name="connsiteX16" fmla="*/ 1439571 w 1448725"/>
                <a:gd name="connsiteY16" fmla="*/ 321731 h 622891"/>
                <a:gd name="connsiteX17" fmla="*/ 1169255 w 1448725"/>
                <a:gd name="connsiteY17" fmla="*/ 433199 h 622891"/>
                <a:gd name="connsiteX18" fmla="*/ 1130167 w 1448725"/>
                <a:gd name="connsiteY18" fmla="*/ 467286 h 622891"/>
                <a:gd name="connsiteX19" fmla="*/ 907120 w 1448725"/>
                <a:gd name="connsiteY19" fmla="*/ 611478 h 622891"/>
                <a:gd name="connsiteX20" fmla="*/ 824286 w 1448725"/>
                <a:gd name="connsiteY20" fmla="*/ 622840 h 6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8725" h="622891">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w="11362"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name="connsiteX0" fmla="*/ 8536 w 864678"/>
                <a:gd name="connsiteY0" fmla="*/ 413446 h 413496"/>
                <a:gd name="connsiteX1" fmla="*/ 14 w 864678"/>
                <a:gd name="connsiteY1" fmla="*/ 405833 h 413496"/>
                <a:gd name="connsiteX2" fmla="*/ 7514 w 864678"/>
                <a:gd name="connsiteY2" fmla="*/ 396402 h 413496"/>
                <a:gd name="connsiteX3" fmla="*/ 390547 w 864678"/>
                <a:gd name="connsiteY3" fmla="*/ 197443 h 413496"/>
                <a:gd name="connsiteX4" fmla="*/ 426226 w 864678"/>
                <a:gd name="connsiteY4" fmla="*/ 170400 h 413496"/>
                <a:gd name="connsiteX5" fmla="*/ 856981 w 864678"/>
                <a:gd name="connsiteY5" fmla="*/ 1892 h 413496"/>
                <a:gd name="connsiteX6" fmla="*/ 864594 w 864678"/>
                <a:gd name="connsiteY6" fmla="*/ 11324 h 413496"/>
                <a:gd name="connsiteX7" fmla="*/ 855254 w 864678"/>
                <a:gd name="connsiteY7" fmla="*/ 18948 h 413496"/>
                <a:gd name="connsiteX8" fmla="*/ 855164 w 864678"/>
                <a:gd name="connsiteY8" fmla="*/ 18936 h 413496"/>
                <a:gd name="connsiteX9" fmla="*/ 436565 w 864678"/>
                <a:gd name="connsiteY9" fmla="*/ 184149 h 413496"/>
                <a:gd name="connsiteX10" fmla="*/ 400887 w 864678"/>
                <a:gd name="connsiteY10" fmla="*/ 211078 h 413496"/>
                <a:gd name="connsiteX11" fmla="*/ 9559 w 864678"/>
                <a:gd name="connsiteY11" fmla="*/ 413332 h 41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678" h="413496">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w="11362"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name="connsiteX0" fmla="*/ 625563 w 1204374"/>
                <a:gd name="connsiteY0" fmla="*/ 442713 h 442764"/>
                <a:gd name="connsiteX1" fmla="*/ 595452 w 1204374"/>
                <a:gd name="connsiteY1" fmla="*/ 440895 h 442764"/>
                <a:gd name="connsiteX2" fmla="*/ 423309 w 1204374"/>
                <a:gd name="connsiteY2" fmla="*/ 361357 h 442764"/>
                <a:gd name="connsiteX3" fmla="*/ 261733 w 1204374"/>
                <a:gd name="connsiteY3" fmla="*/ 218302 h 442764"/>
                <a:gd name="connsiteX4" fmla="*/ 5052 w 1204374"/>
                <a:gd name="connsiteY4" fmla="*/ 16275 h 442764"/>
                <a:gd name="connsiteX5" fmla="*/ 677 w 1204374"/>
                <a:gd name="connsiteY5" fmla="*/ 5049 h 442764"/>
                <a:gd name="connsiteX6" fmla="*/ 11915 w 1204374"/>
                <a:gd name="connsiteY6" fmla="*/ 674 h 442764"/>
                <a:gd name="connsiteX7" fmla="*/ 12665 w 1204374"/>
                <a:gd name="connsiteY7" fmla="*/ 1049 h 442764"/>
                <a:gd name="connsiteX8" fmla="*/ 274004 w 1204374"/>
                <a:gd name="connsiteY8" fmla="*/ 205576 h 442764"/>
                <a:gd name="connsiteX9" fmla="*/ 433990 w 1204374"/>
                <a:gd name="connsiteY9" fmla="*/ 347154 h 442764"/>
                <a:gd name="connsiteX10" fmla="*/ 598066 w 1204374"/>
                <a:gd name="connsiteY10" fmla="*/ 423283 h 442764"/>
                <a:gd name="connsiteX11" fmla="*/ 890766 w 1204374"/>
                <a:gd name="connsiteY11" fmla="*/ 318179 h 442764"/>
                <a:gd name="connsiteX12" fmla="*/ 1197556 w 1204374"/>
                <a:gd name="connsiteY12" fmla="*/ 223415 h 442764"/>
                <a:gd name="connsiteX13" fmla="*/ 1204147 w 1204374"/>
                <a:gd name="connsiteY13" fmla="*/ 233528 h 442764"/>
                <a:gd name="connsiteX14" fmla="*/ 1194034 w 1204374"/>
                <a:gd name="connsiteY14" fmla="*/ 240118 h 442764"/>
                <a:gd name="connsiteX15" fmla="*/ 899402 w 1204374"/>
                <a:gd name="connsiteY15" fmla="*/ 332723 h 442764"/>
                <a:gd name="connsiteX16" fmla="*/ 625563 w 1204374"/>
                <a:gd name="connsiteY16" fmla="*/ 442713 h 44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374" h="44276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w="11362"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name="connsiteX0" fmla="*/ 440472 w 904561"/>
                <a:gd name="connsiteY0" fmla="*/ 281334 h 281384"/>
                <a:gd name="connsiteX1" fmla="*/ 200267 w 904561"/>
                <a:gd name="connsiteY1" fmla="*/ 164867 h 281384"/>
                <a:gd name="connsiteX2" fmla="*/ 172315 w 904561"/>
                <a:gd name="connsiteY2" fmla="*/ 140324 h 281384"/>
                <a:gd name="connsiteX3" fmla="*/ 4830 w 904561"/>
                <a:gd name="connsiteY3" fmla="*/ 16245 h 281384"/>
                <a:gd name="connsiteX4" fmla="*/ 796 w 904561"/>
                <a:gd name="connsiteY4" fmla="*/ 4825 h 281384"/>
                <a:gd name="connsiteX5" fmla="*/ 12216 w 904561"/>
                <a:gd name="connsiteY5" fmla="*/ 791 h 281384"/>
                <a:gd name="connsiteX6" fmla="*/ 183677 w 904561"/>
                <a:gd name="connsiteY6" fmla="*/ 127484 h 281384"/>
                <a:gd name="connsiteX7" fmla="*/ 211402 w 904561"/>
                <a:gd name="connsiteY7" fmla="*/ 152028 h 281384"/>
                <a:gd name="connsiteX8" fmla="*/ 447971 w 904561"/>
                <a:gd name="connsiteY8" fmla="*/ 264063 h 281384"/>
                <a:gd name="connsiteX9" fmla="*/ 613752 w 904561"/>
                <a:gd name="connsiteY9" fmla="*/ 205659 h 281384"/>
                <a:gd name="connsiteX10" fmla="*/ 707380 w 904561"/>
                <a:gd name="connsiteY10" fmla="*/ 161686 h 281384"/>
                <a:gd name="connsiteX11" fmla="*/ 749876 w 904561"/>
                <a:gd name="connsiteY11" fmla="*/ 148164 h 281384"/>
                <a:gd name="connsiteX12" fmla="*/ 823051 w 904561"/>
                <a:gd name="connsiteY12" fmla="*/ 121235 h 281384"/>
                <a:gd name="connsiteX13" fmla="*/ 887363 w 904561"/>
                <a:gd name="connsiteY13" fmla="*/ 33516 h 281384"/>
                <a:gd name="connsiteX14" fmla="*/ 895885 w 904561"/>
                <a:gd name="connsiteY14" fmla="*/ 24994 h 281384"/>
                <a:gd name="connsiteX15" fmla="*/ 904520 w 904561"/>
                <a:gd name="connsiteY15" fmla="*/ 33629 h 281384"/>
                <a:gd name="connsiteX16" fmla="*/ 831004 w 904561"/>
                <a:gd name="connsiteY16" fmla="*/ 136461 h 281384"/>
                <a:gd name="connsiteX17" fmla="*/ 754761 w 904561"/>
                <a:gd name="connsiteY17" fmla="*/ 164526 h 281384"/>
                <a:gd name="connsiteX18" fmla="*/ 713174 w 904561"/>
                <a:gd name="connsiteY18" fmla="*/ 177821 h 281384"/>
                <a:gd name="connsiteX19" fmla="*/ 621706 w 904561"/>
                <a:gd name="connsiteY19" fmla="*/ 220885 h 281384"/>
                <a:gd name="connsiteX20" fmla="*/ 448653 w 904561"/>
                <a:gd name="connsiteY20" fmla="*/ 281107 h 2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4561" h="281384">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w="11362"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name="connsiteX0" fmla="*/ 281395 w 630594"/>
                <a:gd name="connsiteY0" fmla="*/ 176096 h 176147"/>
                <a:gd name="connsiteX1" fmla="*/ 131750 w 630594"/>
                <a:gd name="connsiteY1" fmla="*/ 109398 h 176147"/>
                <a:gd name="connsiteX2" fmla="*/ 105048 w 630594"/>
                <a:gd name="connsiteY2" fmla="*/ 86673 h 176147"/>
                <a:gd name="connsiteX3" fmla="*/ 5057 w 630594"/>
                <a:gd name="connsiteY3" fmla="*/ 16452 h 176147"/>
                <a:gd name="connsiteX4" fmla="*/ 682 w 630594"/>
                <a:gd name="connsiteY4" fmla="*/ 5226 h 176147"/>
                <a:gd name="connsiteX5" fmla="*/ 739 w 630594"/>
                <a:gd name="connsiteY5" fmla="*/ 5089 h 176147"/>
                <a:gd name="connsiteX6" fmla="*/ 11761 w 630594"/>
                <a:gd name="connsiteY6" fmla="*/ 612 h 176147"/>
                <a:gd name="connsiteX7" fmla="*/ 12102 w 630594"/>
                <a:gd name="connsiteY7" fmla="*/ 772 h 176147"/>
                <a:gd name="connsiteX8" fmla="*/ 116297 w 630594"/>
                <a:gd name="connsiteY8" fmla="*/ 73492 h 176147"/>
                <a:gd name="connsiteX9" fmla="*/ 142658 w 630594"/>
                <a:gd name="connsiteY9" fmla="*/ 95649 h 176147"/>
                <a:gd name="connsiteX10" fmla="*/ 291281 w 630594"/>
                <a:gd name="connsiteY10" fmla="*/ 158143 h 176147"/>
                <a:gd name="connsiteX11" fmla="*/ 384340 w 630594"/>
                <a:gd name="connsiteY11" fmla="*/ 125646 h 176147"/>
                <a:gd name="connsiteX12" fmla="*/ 503079 w 630594"/>
                <a:gd name="connsiteY12" fmla="*/ 62584 h 176147"/>
                <a:gd name="connsiteX13" fmla="*/ 618864 w 630594"/>
                <a:gd name="connsiteY13" fmla="*/ 885 h 176147"/>
                <a:gd name="connsiteX14" fmla="*/ 630000 w 630594"/>
                <a:gd name="connsiteY14" fmla="*/ 5907 h 176147"/>
                <a:gd name="connsiteX15" fmla="*/ 626591 w 630594"/>
                <a:gd name="connsiteY15" fmla="*/ 16225 h 176147"/>
                <a:gd name="connsiteX16" fmla="*/ 511260 w 630594"/>
                <a:gd name="connsiteY16" fmla="*/ 77583 h 176147"/>
                <a:gd name="connsiteX17" fmla="*/ 391953 w 630594"/>
                <a:gd name="connsiteY17" fmla="*/ 140986 h 176147"/>
                <a:gd name="connsiteX18" fmla="*/ 292644 w 630594"/>
                <a:gd name="connsiteY18" fmla="*/ 175074 h 176147"/>
                <a:gd name="connsiteX19" fmla="*/ 281395 w 630594"/>
                <a:gd name="connsiteY19" fmla="*/ 176096 h 1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594" h="176147">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w="11362"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name="connsiteX0" fmla="*/ 125312 w 614778"/>
                <a:gd name="connsiteY0" fmla="*/ 566080 h 566131"/>
                <a:gd name="connsiteX1" fmla="*/ 123721 w 614778"/>
                <a:gd name="connsiteY1" fmla="*/ 566080 h 566131"/>
                <a:gd name="connsiteX2" fmla="*/ 116790 w 614778"/>
                <a:gd name="connsiteY2" fmla="*/ 556081 h 566131"/>
                <a:gd name="connsiteX3" fmla="*/ 254619 w 614778"/>
                <a:gd name="connsiteY3" fmla="*/ 433365 h 566131"/>
                <a:gd name="connsiteX4" fmla="*/ 363927 w 614778"/>
                <a:gd name="connsiteY4" fmla="*/ 420980 h 566131"/>
                <a:gd name="connsiteX5" fmla="*/ 439829 w 614778"/>
                <a:gd name="connsiteY5" fmla="*/ 414731 h 566131"/>
                <a:gd name="connsiteX6" fmla="*/ 586179 w 614778"/>
                <a:gd name="connsiteY6" fmla="*/ 327920 h 566131"/>
                <a:gd name="connsiteX7" fmla="*/ 497437 w 614778"/>
                <a:gd name="connsiteY7" fmla="*/ 126916 h 566131"/>
                <a:gd name="connsiteX8" fmla="*/ 271094 w 614778"/>
                <a:gd name="connsiteY8" fmla="*/ 85329 h 566131"/>
                <a:gd name="connsiteX9" fmla="*/ 250869 w 614778"/>
                <a:gd name="connsiteY9" fmla="*/ 84534 h 566131"/>
                <a:gd name="connsiteX10" fmla="*/ 3278 w 614778"/>
                <a:gd name="connsiteY10" fmla="*/ 15222 h 566131"/>
                <a:gd name="connsiteX11" fmla="*/ 1733 w 614778"/>
                <a:gd name="connsiteY11" fmla="*/ 3268 h 566131"/>
                <a:gd name="connsiteX12" fmla="*/ 13686 w 614778"/>
                <a:gd name="connsiteY12" fmla="*/ 1723 h 566131"/>
                <a:gd name="connsiteX13" fmla="*/ 14072 w 614778"/>
                <a:gd name="connsiteY13" fmla="*/ 2041 h 566131"/>
                <a:gd name="connsiteX14" fmla="*/ 251551 w 614778"/>
                <a:gd name="connsiteY14" fmla="*/ 67376 h 566131"/>
                <a:gd name="connsiteX15" fmla="*/ 271776 w 614778"/>
                <a:gd name="connsiteY15" fmla="*/ 68171 h 566131"/>
                <a:gd name="connsiteX16" fmla="*/ 505391 w 614778"/>
                <a:gd name="connsiteY16" fmla="*/ 111804 h 566131"/>
                <a:gd name="connsiteX17" fmla="*/ 601632 w 614778"/>
                <a:gd name="connsiteY17" fmla="*/ 335420 h 566131"/>
                <a:gd name="connsiteX18" fmla="*/ 442556 w 614778"/>
                <a:gd name="connsiteY18" fmla="*/ 431661 h 566131"/>
                <a:gd name="connsiteX19" fmla="*/ 365177 w 614778"/>
                <a:gd name="connsiteY19" fmla="*/ 438024 h 566131"/>
                <a:gd name="connsiteX20" fmla="*/ 258936 w 614778"/>
                <a:gd name="connsiteY20" fmla="*/ 449955 h 566131"/>
                <a:gd name="connsiteX21" fmla="*/ 133948 w 614778"/>
                <a:gd name="connsiteY21" fmla="*/ 559149 h 566131"/>
                <a:gd name="connsiteX22" fmla="*/ 125312 w 614778"/>
                <a:gd name="connsiteY22" fmla="*/ 566080 h 5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4778" h="566131">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w="11362"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name="connsiteX0" fmla="*/ 50018 w 241831"/>
                <a:gd name="connsiteY0" fmla="*/ 449460 h 449511"/>
                <a:gd name="connsiteX1" fmla="*/ 41610 w 241831"/>
                <a:gd name="connsiteY1" fmla="*/ 441734 h 449511"/>
                <a:gd name="connsiteX2" fmla="*/ 70129 w 241831"/>
                <a:gd name="connsiteY2" fmla="*/ 333789 h 449511"/>
                <a:gd name="connsiteX3" fmla="*/ 110353 w 241831"/>
                <a:gd name="connsiteY3" fmla="*/ 291065 h 449511"/>
                <a:gd name="connsiteX4" fmla="*/ 134442 w 241831"/>
                <a:gd name="connsiteY4" fmla="*/ 270613 h 449511"/>
                <a:gd name="connsiteX5" fmla="*/ 205799 w 241831"/>
                <a:gd name="connsiteY5" fmla="*/ 198006 h 449511"/>
                <a:gd name="connsiteX6" fmla="*/ 205004 w 241831"/>
                <a:gd name="connsiteY6" fmla="*/ 82562 h 449511"/>
                <a:gd name="connsiteX7" fmla="*/ 110126 w 241831"/>
                <a:gd name="connsiteY7" fmla="*/ 53246 h 449511"/>
                <a:gd name="connsiteX8" fmla="*/ 1840 w 241831"/>
                <a:gd name="connsiteY8" fmla="*/ 13818 h 449511"/>
                <a:gd name="connsiteX9" fmla="*/ 3147 w 241831"/>
                <a:gd name="connsiteY9" fmla="*/ 1831 h 449511"/>
                <a:gd name="connsiteX10" fmla="*/ 15134 w 241831"/>
                <a:gd name="connsiteY10" fmla="*/ 3137 h 449511"/>
                <a:gd name="connsiteX11" fmla="*/ 111603 w 241831"/>
                <a:gd name="connsiteY11" fmla="*/ 36089 h 449511"/>
                <a:gd name="connsiteX12" fmla="*/ 217275 w 241831"/>
                <a:gd name="connsiteY12" fmla="*/ 70176 h 449511"/>
                <a:gd name="connsiteX13" fmla="*/ 220230 w 241831"/>
                <a:gd name="connsiteY13" fmla="*/ 206528 h 449511"/>
                <a:gd name="connsiteX14" fmla="*/ 145350 w 241831"/>
                <a:gd name="connsiteY14" fmla="*/ 283112 h 449511"/>
                <a:gd name="connsiteX15" fmla="*/ 121602 w 241831"/>
                <a:gd name="connsiteY15" fmla="*/ 303223 h 449511"/>
                <a:gd name="connsiteX16" fmla="*/ 84106 w 241831"/>
                <a:gd name="connsiteY16" fmla="*/ 342993 h 449511"/>
                <a:gd name="connsiteX17" fmla="*/ 58540 w 241831"/>
                <a:gd name="connsiteY17" fmla="*/ 439461 h 449511"/>
                <a:gd name="connsiteX18" fmla="*/ 50927 w 241831"/>
                <a:gd name="connsiteY18" fmla="*/ 448778 h 44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831" h="44951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w="11362"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name="connsiteX0" fmla="*/ 8409 w 97296"/>
                <a:gd name="connsiteY0" fmla="*/ 286338 h 286395"/>
                <a:gd name="connsiteX1" fmla="*/ 3978 w 97296"/>
                <a:gd name="connsiteY1" fmla="*/ 285202 h 286395"/>
                <a:gd name="connsiteX2" fmla="*/ 1024 w 97296"/>
                <a:gd name="connsiteY2" fmla="*/ 273840 h 286395"/>
                <a:gd name="connsiteX3" fmla="*/ 28976 w 97296"/>
                <a:gd name="connsiteY3" fmla="*/ 231116 h 286395"/>
                <a:gd name="connsiteX4" fmla="*/ 74426 w 97296"/>
                <a:gd name="connsiteY4" fmla="*/ 153055 h 286395"/>
                <a:gd name="connsiteX5" fmla="*/ 37839 w 97296"/>
                <a:gd name="connsiteY5" fmla="*/ 15227 h 286395"/>
                <a:gd name="connsiteX6" fmla="*/ 36475 w 97296"/>
                <a:gd name="connsiteY6" fmla="*/ 3182 h 286395"/>
                <a:gd name="connsiteX7" fmla="*/ 48519 w 97296"/>
                <a:gd name="connsiteY7" fmla="*/ 1819 h 286395"/>
                <a:gd name="connsiteX8" fmla="*/ 90334 w 97296"/>
                <a:gd name="connsiteY8" fmla="*/ 159305 h 286395"/>
                <a:gd name="connsiteX9" fmla="*/ 43179 w 97296"/>
                <a:gd name="connsiteY9" fmla="*/ 240888 h 286395"/>
                <a:gd name="connsiteX10" fmla="*/ 15795 w 97296"/>
                <a:gd name="connsiteY10" fmla="*/ 282589 h 286395"/>
                <a:gd name="connsiteX11" fmla="*/ 8409 w 97296"/>
                <a:gd name="connsiteY11" fmla="*/ 286338 h 28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96" h="286395">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w="11362"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name="connsiteX0" fmla="*/ 21093 w 397893"/>
                <a:gd name="connsiteY0" fmla="*/ 277239 h 277311"/>
                <a:gd name="connsiteX1" fmla="*/ 4504 w 397893"/>
                <a:gd name="connsiteY1" fmla="*/ 271671 h 277311"/>
                <a:gd name="connsiteX2" fmla="*/ -41 w 397893"/>
                <a:gd name="connsiteY2" fmla="*/ 261218 h 277311"/>
                <a:gd name="connsiteX3" fmla="*/ 6890 w 397893"/>
                <a:gd name="connsiteY3" fmla="*/ 247583 h 277311"/>
                <a:gd name="connsiteX4" fmla="*/ 64839 w 397893"/>
                <a:gd name="connsiteY4" fmla="*/ 192474 h 277311"/>
                <a:gd name="connsiteX5" fmla="*/ 123925 w 397893"/>
                <a:gd name="connsiteY5" fmla="*/ 136343 h 277311"/>
                <a:gd name="connsiteX6" fmla="*/ 350268 w 397893"/>
                <a:gd name="connsiteY6" fmla="*/ -8 h 277311"/>
                <a:gd name="connsiteX7" fmla="*/ 359699 w 397893"/>
                <a:gd name="connsiteY7" fmla="*/ 7605 h 277311"/>
                <a:gd name="connsiteX8" fmla="*/ 352199 w 397893"/>
                <a:gd name="connsiteY8" fmla="*/ 17036 h 277311"/>
                <a:gd name="connsiteX9" fmla="*/ 135742 w 397893"/>
                <a:gd name="connsiteY9" fmla="*/ 148955 h 277311"/>
                <a:gd name="connsiteX10" fmla="*/ 76657 w 397893"/>
                <a:gd name="connsiteY10" fmla="*/ 205087 h 277311"/>
                <a:gd name="connsiteX11" fmla="*/ 18821 w 397893"/>
                <a:gd name="connsiteY11" fmla="*/ 259968 h 277311"/>
                <a:gd name="connsiteX12" fmla="*/ 18821 w 397893"/>
                <a:gd name="connsiteY12" fmla="*/ 259968 h 277311"/>
                <a:gd name="connsiteX13" fmla="*/ 22002 w 397893"/>
                <a:gd name="connsiteY13" fmla="*/ 259968 h 277311"/>
                <a:gd name="connsiteX14" fmla="*/ 142219 w 397893"/>
                <a:gd name="connsiteY14" fmla="*/ 215540 h 277311"/>
                <a:gd name="connsiteX15" fmla="*/ 159376 w 397893"/>
                <a:gd name="connsiteY15" fmla="*/ 205541 h 277311"/>
                <a:gd name="connsiteX16" fmla="*/ 263117 w 397893"/>
                <a:gd name="connsiteY16" fmla="*/ 155546 h 277311"/>
                <a:gd name="connsiteX17" fmla="*/ 394468 w 397893"/>
                <a:gd name="connsiteY17" fmla="*/ 173044 h 277311"/>
                <a:gd name="connsiteX18" fmla="*/ 396116 w 397893"/>
                <a:gd name="connsiteY18" fmla="*/ 185032 h 277311"/>
                <a:gd name="connsiteX19" fmla="*/ 384128 w 397893"/>
                <a:gd name="connsiteY19" fmla="*/ 186679 h 277311"/>
                <a:gd name="connsiteX20" fmla="*/ 267775 w 397893"/>
                <a:gd name="connsiteY20" fmla="*/ 172022 h 277311"/>
                <a:gd name="connsiteX21" fmla="*/ 168012 w 397893"/>
                <a:gd name="connsiteY21" fmla="*/ 220199 h 277311"/>
                <a:gd name="connsiteX22" fmla="*/ 150854 w 397893"/>
                <a:gd name="connsiteY22" fmla="*/ 230312 h 277311"/>
                <a:gd name="connsiteX23" fmla="*/ 22911 w 397893"/>
                <a:gd name="connsiteY23" fmla="*/ 277012 h 2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7893" h="277311">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w="11362"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name="connsiteX0" fmla="*/ 1362494 w 1824487"/>
                <a:gd name="connsiteY0" fmla="*/ -51 h 1011725"/>
                <a:gd name="connsiteX1" fmla="*/ 1550659 w 1824487"/>
                <a:gd name="connsiteY1" fmla="*/ -51 h 1011725"/>
                <a:gd name="connsiteX2" fmla="*/ 1689851 w 1824487"/>
                <a:gd name="connsiteY2" fmla="*/ 118006 h 1011725"/>
                <a:gd name="connsiteX3" fmla="*/ 1823134 w 1824487"/>
                <a:gd name="connsiteY3" fmla="*/ 903616 h 1011725"/>
                <a:gd name="connsiteX4" fmla="*/ 1747277 w 1824487"/>
                <a:gd name="connsiteY4" fmla="*/ 1010379 h 1011725"/>
                <a:gd name="connsiteX5" fmla="*/ 1732233 w 1824487"/>
                <a:gd name="connsiteY5" fmla="*/ 1011675 h 1011725"/>
                <a:gd name="connsiteX6" fmla="*/ 92156 w 1824487"/>
                <a:gd name="connsiteY6" fmla="*/ 1011675 h 1011725"/>
                <a:gd name="connsiteX7" fmla="*/ -40 w 1824487"/>
                <a:gd name="connsiteY7" fmla="*/ 918660 h 1011725"/>
                <a:gd name="connsiteX8" fmla="*/ 1255 w 1824487"/>
                <a:gd name="connsiteY8" fmla="*/ 903616 h 1011725"/>
                <a:gd name="connsiteX9" fmla="*/ 134197 w 1824487"/>
                <a:gd name="connsiteY9" fmla="*/ 118006 h 1011725"/>
                <a:gd name="connsiteX10" fmla="*/ 273389 w 1824487"/>
                <a:gd name="connsiteY10" fmla="*/ 403 h 1011725"/>
                <a:gd name="connsiteX11" fmla="*/ 1362494 w 1824487"/>
                <a:gd name="connsiteY11" fmla="*/ 403 h 10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7" h="1011725">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w="11362"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name="connsiteX0" fmla="*/ 1744413 w 1853920"/>
                <a:gd name="connsiteY0" fmla="*/ 1043149 h 1043200"/>
                <a:gd name="connsiteX1" fmla="*/ 109335 w 1853920"/>
                <a:gd name="connsiteY1" fmla="*/ 1043149 h 1043200"/>
                <a:gd name="connsiteX2" fmla="*/ -41 w 1853920"/>
                <a:gd name="connsiteY2" fmla="*/ 933682 h 1043200"/>
                <a:gd name="connsiteX3" fmla="*/ 1504 w 1853920"/>
                <a:gd name="connsiteY3" fmla="*/ 915434 h 1043200"/>
                <a:gd name="connsiteX4" fmla="*/ 134446 w 1853920"/>
                <a:gd name="connsiteY4" fmla="*/ 131415 h 1043200"/>
                <a:gd name="connsiteX5" fmla="*/ 290114 w 1853920"/>
                <a:gd name="connsiteY5" fmla="*/ -51 h 1043200"/>
                <a:gd name="connsiteX6" fmla="*/ 1254685 w 1853920"/>
                <a:gd name="connsiteY6" fmla="*/ -51 h 1043200"/>
                <a:gd name="connsiteX7" fmla="*/ 1269752 w 1853920"/>
                <a:gd name="connsiteY7" fmla="*/ 18959 h 1043200"/>
                <a:gd name="connsiteX8" fmla="*/ 1254685 w 1853920"/>
                <a:gd name="connsiteY8" fmla="*/ 34037 h 1043200"/>
                <a:gd name="connsiteX9" fmla="*/ 289546 w 1853920"/>
                <a:gd name="connsiteY9" fmla="*/ 34037 h 1043200"/>
                <a:gd name="connsiteX10" fmla="*/ 167625 w 1853920"/>
                <a:gd name="connsiteY10" fmla="*/ 136982 h 1043200"/>
                <a:gd name="connsiteX11" fmla="*/ 34683 w 1853920"/>
                <a:gd name="connsiteY11" fmla="*/ 921002 h 1043200"/>
                <a:gd name="connsiteX12" fmla="*/ 95961 w 1853920"/>
                <a:gd name="connsiteY12" fmla="*/ 1007960 h 1043200"/>
                <a:gd name="connsiteX13" fmla="*/ 109335 w 1853920"/>
                <a:gd name="connsiteY13" fmla="*/ 1009062 h 1043200"/>
                <a:gd name="connsiteX14" fmla="*/ 1745549 w 1853920"/>
                <a:gd name="connsiteY14" fmla="*/ 1009062 h 1043200"/>
                <a:gd name="connsiteX15" fmla="*/ 1820702 w 1853920"/>
                <a:gd name="connsiteY15" fmla="*/ 934000 h 1043200"/>
                <a:gd name="connsiteX16" fmla="*/ 1819633 w 1853920"/>
                <a:gd name="connsiteY16" fmla="*/ 921342 h 1043200"/>
                <a:gd name="connsiteX17" fmla="*/ 1686691 w 1853920"/>
                <a:gd name="connsiteY17" fmla="*/ 137323 h 1043200"/>
                <a:gd name="connsiteX18" fmla="*/ 1563748 w 1853920"/>
                <a:gd name="connsiteY18" fmla="*/ 34492 h 1043200"/>
                <a:gd name="connsiteX19" fmla="*/ 1375924 w 1853920"/>
                <a:gd name="connsiteY19" fmla="*/ 34492 h 1043200"/>
                <a:gd name="connsiteX20" fmla="*/ 1356914 w 1853920"/>
                <a:gd name="connsiteY20" fmla="*/ 19413 h 1043200"/>
                <a:gd name="connsiteX21" fmla="*/ 1371981 w 1853920"/>
                <a:gd name="connsiteY21" fmla="*/ 404 h 1043200"/>
                <a:gd name="connsiteX22" fmla="*/ 1375924 w 1853920"/>
                <a:gd name="connsiteY22" fmla="*/ 404 h 1043200"/>
                <a:gd name="connsiteX23" fmla="*/ 1563748 w 1853920"/>
                <a:gd name="connsiteY23" fmla="*/ 404 h 1043200"/>
                <a:gd name="connsiteX24" fmla="*/ 1719415 w 1853920"/>
                <a:gd name="connsiteY24" fmla="*/ 131869 h 1043200"/>
                <a:gd name="connsiteX25" fmla="*/ 1852358 w 1853920"/>
                <a:gd name="connsiteY25" fmla="*/ 915888 h 1043200"/>
                <a:gd name="connsiteX26" fmla="*/ 1762741 w 1853920"/>
                <a:gd name="connsiteY26" fmla="*/ 1041650 h 1043200"/>
                <a:gd name="connsiteX27" fmla="*/ 1744413 w 1853920"/>
                <a:gd name="connsiteY27" fmla="*/ 1043149 h 10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20" h="104320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w="11362"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name="connsiteX0" fmla="*/ 164679 w 173388"/>
                <a:gd name="connsiteY0" fmla="*/ 154052 h 154331"/>
                <a:gd name="connsiteX1" fmla="*/ 159112 w 173388"/>
                <a:gd name="connsiteY1" fmla="*/ 151893 h 154331"/>
                <a:gd name="connsiteX2" fmla="*/ 2876 w 173388"/>
                <a:gd name="connsiteY2" fmla="*/ 14860 h 154331"/>
                <a:gd name="connsiteX3" fmla="*/ 2058 w 173388"/>
                <a:gd name="connsiteY3" fmla="*/ 2838 h 154331"/>
                <a:gd name="connsiteX4" fmla="*/ 2081 w 173388"/>
                <a:gd name="connsiteY4" fmla="*/ 2816 h 154331"/>
                <a:gd name="connsiteX5" fmla="*/ 14125 w 173388"/>
                <a:gd name="connsiteY5" fmla="*/ 2020 h 154331"/>
                <a:gd name="connsiteX6" fmla="*/ 170361 w 173388"/>
                <a:gd name="connsiteY6" fmla="*/ 139281 h 154331"/>
                <a:gd name="connsiteX7" fmla="*/ 171304 w 173388"/>
                <a:gd name="connsiteY7" fmla="*/ 151291 h 154331"/>
                <a:gd name="connsiteX8" fmla="*/ 164679 w 173388"/>
                <a:gd name="connsiteY8" fmla="*/ 154279 h 15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388" h="154331">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w="11362"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name="connsiteX0" fmla="*/ 7928 w 412700"/>
                <a:gd name="connsiteY0" fmla="*/ 43576 h 43627"/>
                <a:gd name="connsiteX1" fmla="*/ -14 w 412700"/>
                <a:gd name="connsiteY1" fmla="*/ 34304 h 43627"/>
                <a:gd name="connsiteX2" fmla="*/ 7360 w 412700"/>
                <a:gd name="connsiteY2" fmla="*/ 26419 h 43627"/>
                <a:gd name="connsiteX3" fmla="*/ 402665 w 412700"/>
                <a:gd name="connsiteY3" fmla="*/ 58 h 43627"/>
                <a:gd name="connsiteX4" fmla="*/ 412550 w 412700"/>
                <a:gd name="connsiteY4" fmla="*/ 7227 h 43627"/>
                <a:gd name="connsiteX5" fmla="*/ 405380 w 412700"/>
                <a:gd name="connsiteY5" fmla="*/ 17113 h 43627"/>
                <a:gd name="connsiteX6" fmla="*/ 403687 w 412700"/>
                <a:gd name="connsiteY6" fmla="*/ 17215 h 43627"/>
                <a:gd name="connsiteX7" fmla="*/ 8496 w 412700"/>
                <a:gd name="connsiteY7" fmla="*/ 43463 h 4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700" h="43627">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w="11362"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name="connsiteX0" fmla="*/ 331223 w 339872"/>
                <a:gd name="connsiteY0" fmla="*/ 236167 h 236239"/>
                <a:gd name="connsiteX1" fmla="*/ 326338 w 339872"/>
                <a:gd name="connsiteY1" fmla="*/ 234690 h 236239"/>
                <a:gd name="connsiteX2" fmla="*/ 3526 w 339872"/>
                <a:gd name="connsiteY2" fmla="*/ 15051 h 236239"/>
                <a:gd name="connsiteX3" fmla="*/ 1254 w 339872"/>
                <a:gd name="connsiteY3" fmla="*/ 3689 h 236239"/>
                <a:gd name="connsiteX4" fmla="*/ 13184 w 339872"/>
                <a:gd name="connsiteY4" fmla="*/ 1416 h 236239"/>
                <a:gd name="connsiteX5" fmla="*/ 336337 w 339872"/>
                <a:gd name="connsiteY5" fmla="*/ 221396 h 236239"/>
                <a:gd name="connsiteX6" fmla="*/ 338609 w 339872"/>
                <a:gd name="connsiteY6" fmla="*/ 232759 h 236239"/>
                <a:gd name="connsiteX7" fmla="*/ 331223 w 339872"/>
                <a:gd name="connsiteY7" fmla="*/ 236167 h 2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872" h="236239">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w="11362"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name="connsiteX0" fmla="*/ 291715 w 300255"/>
                <a:gd name="connsiteY0" fmla="*/ 163000 h 163053"/>
                <a:gd name="connsiteX1" fmla="*/ 287738 w 300255"/>
                <a:gd name="connsiteY1" fmla="*/ 162091 h 163053"/>
                <a:gd name="connsiteX2" fmla="*/ 272512 w 300255"/>
                <a:gd name="connsiteY2" fmla="*/ 154251 h 163053"/>
                <a:gd name="connsiteX3" fmla="*/ 268819 w 300255"/>
                <a:gd name="connsiteY3" fmla="*/ 142718 h 163053"/>
                <a:gd name="connsiteX4" fmla="*/ 280352 w 300255"/>
                <a:gd name="connsiteY4" fmla="*/ 139025 h 163053"/>
                <a:gd name="connsiteX5" fmla="*/ 295578 w 300255"/>
                <a:gd name="connsiteY5" fmla="*/ 146865 h 163053"/>
                <a:gd name="connsiteX6" fmla="*/ 299328 w 300255"/>
                <a:gd name="connsiteY6" fmla="*/ 158228 h 163053"/>
                <a:gd name="connsiteX7" fmla="*/ 291715 w 300255"/>
                <a:gd name="connsiteY7" fmla="*/ 163000 h 163053"/>
                <a:gd name="connsiteX8" fmla="*/ 246264 w 300255"/>
                <a:gd name="connsiteY8" fmla="*/ 139593 h 163053"/>
                <a:gd name="connsiteX9" fmla="*/ 242401 w 300255"/>
                <a:gd name="connsiteY9" fmla="*/ 138571 h 163053"/>
                <a:gd name="connsiteX10" fmla="*/ 226494 w 300255"/>
                <a:gd name="connsiteY10" fmla="*/ 130731 h 163053"/>
                <a:gd name="connsiteX11" fmla="*/ 222744 w 300255"/>
                <a:gd name="connsiteY11" fmla="*/ 119368 h 163053"/>
                <a:gd name="connsiteX12" fmla="*/ 234107 w 300255"/>
                <a:gd name="connsiteY12" fmla="*/ 115732 h 163053"/>
                <a:gd name="connsiteX13" fmla="*/ 249333 w 300255"/>
                <a:gd name="connsiteY13" fmla="*/ 123458 h 163053"/>
                <a:gd name="connsiteX14" fmla="*/ 253082 w 300255"/>
                <a:gd name="connsiteY14" fmla="*/ 134821 h 163053"/>
                <a:gd name="connsiteX15" fmla="*/ 246037 w 300255"/>
                <a:gd name="connsiteY15" fmla="*/ 139593 h 163053"/>
                <a:gd name="connsiteX16" fmla="*/ 200814 w 300255"/>
                <a:gd name="connsiteY16" fmla="*/ 116073 h 163053"/>
                <a:gd name="connsiteX17" fmla="*/ 196951 w 300255"/>
                <a:gd name="connsiteY17" fmla="*/ 115164 h 163053"/>
                <a:gd name="connsiteX18" fmla="*/ 181725 w 300255"/>
                <a:gd name="connsiteY18" fmla="*/ 107324 h 163053"/>
                <a:gd name="connsiteX19" fmla="*/ 177975 w 300255"/>
                <a:gd name="connsiteY19" fmla="*/ 95961 h 163053"/>
                <a:gd name="connsiteX20" fmla="*/ 189338 w 300255"/>
                <a:gd name="connsiteY20" fmla="*/ 92211 h 163053"/>
                <a:gd name="connsiteX21" fmla="*/ 204564 w 300255"/>
                <a:gd name="connsiteY21" fmla="*/ 100052 h 163053"/>
                <a:gd name="connsiteX22" fmla="*/ 208348 w 300255"/>
                <a:gd name="connsiteY22" fmla="*/ 111494 h 163053"/>
                <a:gd name="connsiteX23" fmla="*/ 200587 w 300255"/>
                <a:gd name="connsiteY23" fmla="*/ 116186 h 163053"/>
                <a:gd name="connsiteX24" fmla="*/ 155364 w 300255"/>
                <a:gd name="connsiteY24" fmla="*/ 92666 h 163053"/>
                <a:gd name="connsiteX25" fmla="*/ 151500 w 300255"/>
                <a:gd name="connsiteY25" fmla="*/ 91643 h 163053"/>
                <a:gd name="connsiteX26" fmla="*/ 136275 w 300255"/>
                <a:gd name="connsiteY26" fmla="*/ 83803 h 163053"/>
                <a:gd name="connsiteX27" fmla="*/ 132525 w 300255"/>
                <a:gd name="connsiteY27" fmla="*/ 72440 h 163053"/>
                <a:gd name="connsiteX28" fmla="*/ 143888 w 300255"/>
                <a:gd name="connsiteY28" fmla="*/ 68691 h 163053"/>
                <a:gd name="connsiteX29" fmla="*/ 159113 w 300255"/>
                <a:gd name="connsiteY29" fmla="*/ 76531 h 163053"/>
                <a:gd name="connsiteX30" fmla="*/ 162750 w 300255"/>
                <a:gd name="connsiteY30" fmla="*/ 87893 h 163053"/>
                <a:gd name="connsiteX31" fmla="*/ 154682 w 300255"/>
                <a:gd name="connsiteY31" fmla="*/ 92666 h 163053"/>
                <a:gd name="connsiteX32" fmla="*/ 109913 w 300255"/>
                <a:gd name="connsiteY32" fmla="*/ 69145 h 163053"/>
                <a:gd name="connsiteX33" fmla="*/ 105937 w 300255"/>
                <a:gd name="connsiteY33" fmla="*/ 68236 h 163053"/>
                <a:gd name="connsiteX34" fmla="*/ 90710 w 300255"/>
                <a:gd name="connsiteY34" fmla="*/ 60396 h 163053"/>
                <a:gd name="connsiteX35" fmla="*/ 87018 w 300255"/>
                <a:gd name="connsiteY35" fmla="*/ 48863 h 163053"/>
                <a:gd name="connsiteX36" fmla="*/ 98551 w 300255"/>
                <a:gd name="connsiteY36" fmla="*/ 45170 h 163053"/>
                <a:gd name="connsiteX37" fmla="*/ 113776 w 300255"/>
                <a:gd name="connsiteY37" fmla="*/ 53010 h 163053"/>
                <a:gd name="connsiteX38" fmla="*/ 117526 w 300255"/>
                <a:gd name="connsiteY38" fmla="*/ 64373 h 163053"/>
                <a:gd name="connsiteX39" fmla="*/ 109118 w 300255"/>
                <a:gd name="connsiteY39" fmla="*/ 69145 h 163053"/>
                <a:gd name="connsiteX40" fmla="*/ 64463 w 300255"/>
                <a:gd name="connsiteY40" fmla="*/ 45625 h 163053"/>
                <a:gd name="connsiteX41" fmla="*/ 60486 w 300255"/>
                <a:gd name="connsiteY41" fmla="*/ 44716 h 163053"/>
                <a:gd name="connsiteX42" fmla="*/ 45260 w 300255"/>
                <a:gd name="connsiteY42" fmla="*/ 36876 h 163053"/>
                <a:gd name="connsiteX43" fmla="*/ 41567 w 300255"/>
                <a:gd name="connsiteY43" fmla="*/ 25342 h 163053"/>
                <a:gd name="connsiteX44" fmla="*/ 53100 w 300255"/>
                <a:gd name="connsiteY44" fmla="*/ 21650 h 163053"/>
                <a:gd name="connsiteX45" fmla="*/ 68326 w 300255"/>
                <a:gd name="connsiteY45" fmla="*/ 29490 h 163053"/>
                <a:gd name="connsiteX46" fmla="*/ 72110 w 300255"/>
                <a:gd name="connsiteY46" fmla="*/ 40932 h 163053"/>
                <a:gd name="connsiteX47" fmla="*/ 64463 w 300255"/>
                <a:gd name="connsiteY47" fmla="*/ 45625 h 163053"/>
                <a:gd name="connsiteX48" fmla="*/ 19012 w 300255"/>
                <a:gd name="connsiteY48" fmla="*/ 22218 h 163053"/>
                <a:gd name="connsiteX49" fmla="*/ 15149 w 300255"/>
                <a:gd name="connsiteY49" fmla="*/ 21309 h 163053"/>
                <a:gd name="connsiteX50" fmla="*/ 4468 w 300255"/>
                <a:gd name="connsiteY50" fmla="*/ 15855 h 163053"/>
                <a:gd name="connsiteX51" fmla="*/ 833 w 300255"/>
                <a:gd name="connsiteY51" fmla="*/ 4492 h 163053"/>
                <a:gd name="connsiteX52" fmla="*/ 12195 w 300255"/>
                <a:gd name="connsiteY52" fmla="*/ 856 h 163053"/>
                <a:gd name="connsiteX53" fmla="*/ 22762 w 300255"/>
                <a:gd name="connsiteY53" fmla="*/ 6310 h 163053"/>
                <a:gd name="connsiteX54" fmla="*/ 26546 w 300255"/>
                <a:gd name="connsiteY54" fmla="*/ 17752 h 163053"/>
                <a:gd name="connsiteX55" fmla="*/ 18899 w 300255"/>
                <a:gd name="connsiteY55" fmla="*/ 22445 h 16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0255" h="163053">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w="11362"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name="connsiteX0" fmla="*/ 8555 w 95702"/>
                <a:gd name="connsiteY0" fmla="*/ 305474 h 305525"/>
                <a:gd name="connsiteX1" fmla="*/ 6282 w 95702"/>
                <a:gd name="connsiteY1" fmla="*/ 305474 h 305525"/>
                <a:gd name="connsiteX2" fmla="*/ 260 w 95702"/>
                <a:gd name="connsiteY2" fmla="*/ 294907 h 305525"/>
                <a:gd name="connsiteX3" fmla="*/ 78889 w 95702"/>
                <a:gd name="connsiteY3" fmla="*/ 6297 h 305525"/>
                <a:gd name="connsiteX4" fmla="*/ 89104 w 95702"/>
                <a:gd name="connsiteY4" fmla="*/ 207 h 305525"/>
                <a:gd name="connsiteX5" fmla="*/ 89343 w 95702"/>
                <a:gd name="connsiteY5" fmla="*/ 275 h 305525"/>
                <a:gd name="connsiteX6" fmla="*/ 95365 w 95702"/>
                <a:gd name="connsiteY6" fmla="*/ 10717 h 305525"/>
                <a:gd name="connsiteX7" fmla="*/ 95365 w 95702"/>
                <a:gd name="connsiteY7" fmla="*/ 10729 h 305525"/>
                <a:gd name="connsiteX8" fmla="*/ 16849 w 95702"/>
                <a:gd name="connsiteY8" fmla="*/ 299452 h 305525"/>
                <a:gd name="connsiteX9" fmla="*/ 8555 w 95702"/>
                <a:gd name="connsiteY9" fmla="*/ 305474 h 3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02" h="305525">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w="11362"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445 h 84992"/>
                <a:gd name="connsiteX5" fmla="*/ 42569 w 84992"/>
                <a:gd name="connsiteY5" fmla="*/ 84941 h 84992"/>
                <a:gd name="connsiteX6" fmla="*/ 42569 w 84992"/>
                <a:gd name="connsiteY6" fmla="*/ 16766 h 84992"/>
                <a:gd name="connsiteX7" fmla="*/ 17116 w 84992"/>
                <a:gd name="connsiteY7" fmla="*/ 41991 h 84992"/>
                <a:gd name="connsiteX8" fmla="*/ 42341 w 84992"/>
                <a:gd name="connsiteY8" fmla="*/ 67443 h 84992"/>
                <a:gd name="connsiteX9" fmla="*/ 67794 w 84992"/>
                <a:gd name="connsiteY9" fmla="*/ 42218 h 84992"/>
                <a:gd name="connsiteX10" fmla="*/ 67794 w 84992"/>
                <a:gd name="connsiteY10" fmla="*/ 41991 h 84992"/>
                <a:gd name="connsiteX11" fmla="*/ 42569 w 84992"/>
                <a:gd name="connsiteY11" fmla="*/ 17561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92" h="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w="11362"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w="11362"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name="connsiteX0" fmla="*/ 42455 w 84992"/>
                <a:gd name="connsiteY0" fmla="*/ 84941 h 84992"/>
                <a:gd name="connsiteX1" fmla="*/ -41 w 84992"/>
                <a:gd name="connsiteY1" fmla="*/ 42445 h 84992"/>
                <a:gd name="connsiteX2" fmla="*/ 42455 w 84992"/>
                <a:gd name="connsiteY2" fmla="*/ -51 h 84992"/>
                <a:gd name="connsiteX3" fmla="*/ 84951 w 84992"/>
                <a:gd name="connsiteY3" fmla="*/ 42445 h 84992"/>
                <a:gd name="connsiteX4" fmla="*/ 42455 w 84992"/>
                <a:gd name="connsiteY4" fmla="*/ 84941 h 84992"/>
                <a:gd name="connsiteX5" fmla="*/ 42455 w 84992"/>
                <a:gd name="connsiteY5" fmla="*/ 16766 h 84992"/>
                <a:gd name="connsiteX6" fmla="*/ 17116 w 84992"/>
                <a:gd name="connsiteY6" fmla="*/ 42104 h 84992"/>
                <a:gd name="connsiteX7" fmla="*/ 42455 w 84992"/>
                <a:gd name="connsiteY7" fmla="*/ 67443 h 84992"/>
                <a:gd name="connsiteX8" fmla="*/ 67793 w 84992"/>
                <a:gd name="connsiteY8" fmla="*/ 42104 h 84992"/>
                <a:gd name="connsiteX9" fmla="*/ 67793 w 84992"/>
                <a:gd name="connsiteY9" fmla="*/ 41991 h 84992"/>
                <a:gd name="connsiteX10" fmla="*/ 42455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w="11362"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name="connsiteX0" fmla="*/ 42341 w 84764"/>
                <a:gd name="connsiteY0" fmla="*/ 84714 h 84764"/>
                <a:gd name="connsiteX1" fmla="*/ -41 w 84764"/>
                <a:gd name="connsiteY1" fmla="*/ 42331 h 84764"/>
                <a:gd name="connsiteX2" fmla="*/ 42341 w 84764"/>
                <a:gd name="connsiteY2" fmla="*/ -51 h 84764"/>
                <a:gd name="connsiteX3" fmla="*/ 84724 w 84764"/>
                <a:gd name="connsiteY3" fmla="*/ 42331 h 84764"/>
                <a:gd name="connsiteX4" fmla="*/ 42341 w 84764"/>
                <a:gd name="connsiteY4" fmla="*/ 84714 h 84764"/>
                <a:gd name="connsiteX5" fmla="*/ 42341 w 84764"/>
                <a:gd name="connsiteY5" fmla="*/ 16538 h 84764"/>
                <a:gd name="connsiteX6" fmla="*/ 17003 w 84764"/>
                <a:gd name="connsiteY6" fmla="*/ 41877 h 84764"/>
                <a:gd name="connsiteX7" fmla="*/ 42341 w 84764"/>
                <a:gd name="connsiteY7" fmla="*/ 67216 h 84764"/>
                <a:gd name="connsiteX8" fmla="*/ 67680 w 84764"/>
                <a:gd name="connsiteY8" fmla="*/ 41877 h 84764"/>
                <a:gd name="connsiteX9" fmla="*/ 42341 w 84764"/>
                <a:gd name="connsiteY9" fmla="*/ 16993 h 8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w="11362"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w="11362"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name="connsiteX0" fmla="*/ 42341 w 84765"/>
                <a:gd name="connsiteY0" fmla="*/ 84714 h 84765"/>
                <a:gd name="connsiteX1" fmla="*/ -41 w 84765"/>
                <a:gd name="connsiteY1" fmla="*/ 42332 h 84765"/>
                <a:gd name="connsiteX2" fmla="*/ 42341 w 84765"/>
                <a:gd name="connsiteY2" fmla="*/ -51 h 84765"/>
                <a:gd name="connsiteX3" fmla="*/ 84724 w 84765"/>
                <a:gd name="connsiteY3" fmla="*/ 42332 h 84765"/>
                <a:gd name="connsiteX4" fmla="*/ 42341 w 84765"/>
                <a:gd name="connsiteY4" fmla="*/ 84714 h 84765"/>
                <a:gd name="connsiteX5" fmla="*/ 42341 w 84765"/>
                <a:gd name="connsiteY5" fmla="*/ 16538 h 84765"/>
                <a:gd name="connsiteX6" fmla="*/ 16889 w 84765"/>
                <a:gd name="connsiteY6" fmla="*/ 41763 h 84765"/>
                <a:gd name="connsiteX7" fmla="*/ 42114 w 84765"/>
                <a:gd name="connsiteY7" fmla="*/ 67216 h 84765"/>
                <a:gd name="connsiteX8" fmla="*/ 67566 w 84765"/>
                <a:gd name="connsiteY8" fmla="*/ 41991 h 84765"/>
                <a:gd name="connsiteX9" fmla="*/ 67566 w 84765"/>
                <a:gd name="connsiteY9" fmla="*/ 41877 h 84765"/>
                <a:gd name="connsiteX10" fmla="*/ 42341 w 84765"/>
                <a:gd name="connsiteY10" fmla="*/ 17447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765" h="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w="11362"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name="connsiteX0" fmla="*/ 8549 w 255639"/>
                <a:gd name="connsiteY0" fmla="*/ 153313 h 153364"/>
                <a:gd name="connsiteX1" fmla="*/ -41 w 255639"/>
                <a:gd name="connsiteY1" fmla="*/ 144860 h 153364"/>
                <a:gd name="connsiteX2" fmla="*/ 4231 w 255639"/>
                <a:gd name="connsiteY2" fmla="*/ 137406 h 153364"/>
                <a:gd name="connsiteX3" fmla="*/ 242846 w 255639"/>
                <a:gd name="connsiteY3" fmla="*/ 1055 h 153364"/>
                <a:gd name="connsiteX4" fmla="*/ 254493 w 255639"/>
                <a:gd name="connsiteY4" fmla="*/ 4293 h 153364"/>
                <a:gd name="connsiteX5" fmla="*/ 251254 w 255639"/>
                <a:gd name="connsiteY5" fmla="*/ 15940 h 153364"/>
                <a:gd name="connsiteX6" fmla="*/ 12640 w 255639"/>
                <a:gd name="connsiteY6" fmla="*/ 152291 h 153364"/>
                <a:gd name="connsiteX7" fmla="*/ 8549 w 255639"/>
                <a:gd name="connsiteY7" fmla="*/ 153313 h 15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39" h="153364">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w="11362"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name="connsiteX0" fmla="*/ 347694 w 356351"/>
                <a:gd name="connsiteY0" fmla="*/ 79988 h 80038"/>
                <a:gd name="connsiteX1" fmla="*/ 346104 w 356351"/>
                <a:gd name="connsiteY1" fmla="*/ 79988 h 80038"/>
                <a:gd name="connsiteX2" fmla="*/ 6930 w 356351"/>
                <a:gd name="connsiteY2" fmla="*/ 16925 h 80038"/>
                <a:gd name="connsiteX3" fmla="*/ 101 w 356351"/>
                <a:gd name="connsiteY3" fmla="*/ 6994 h 80038"/>
                <a:gd name="connsiteX4" fmla="*/ 113 w 356351"/>
                <a:gd name="connsiteY4" fmla="*/ 6926 h 80038"/>
                <a:gd name="connsiteX5" fmla="*/ 9839 w 356351"/>
                <a:gd name="connsiteY5" fmla="*/ 74 h 80038"/>
                <a:gd name="connsiteX6" fmla="*/ 9998 w 356351"/>
                <a:gd name="connsiteY6" fmla="*/ 109 h 80038"/>
                <a:gd name="connsiteX7" fmla="*/ 349172 w 356351"/>
                <a:gd name="connsiteY7" fmla="*/ 62716 h 80038"/>
                <a:gd name="connsiteX8" fmla="*/ 356194 w 356351"/>
                <a:gd name="connsiteY8" fmla="*/ 72511 h 80038"/>
                <a:gd name="connsiteX9" fmla="*/ 347694 w 356351"/>
                <a:gd name="connsiteY9" fmla="*/ 79647 h 8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351" h="80038">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w="11362"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name="connsiteX0" fmla="*/ 75828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8 w 83516"/>
                <a:gd name="connsiteY5" fmla="*/ 9 h 17274"/>
                <a:gd name="connsiteX6" fmla="*/ 83418 w 83516"/>
                <a:gd name="connsiteY6" fmla="*/ 9576 h 17274"/>
                <a:gd name="connsiteX7" fmla="*/ 75828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w="11362"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name="connsiteX0" fmla="*/ 75827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7 w 83516"/>
                <a:gd name="connsiteY5" fmla="*/ 9 h 17274"/>
                <a:gd name="connsiteX6" fmla="*/ 83418 w 83516"/>
                <a:gd name="connsiteY6" fmla="*/ 9576 h 17274"/>
                <a:gd name="connsiteX7" fmla="*/ 75827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w="11362"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name="connsiteX0" fmla="*/ 8509 w 208284"/>
                <a:gd name="connsiteY0" fmla="*/ 182526 h 182617"/>
                <a:gd name="connsiteX1" fmla="*/ 2033 w 208284"/>
                <a:gd name="connsiteY1" fmla="*/ 179572 h 182617"/>
                <a:gd name="connsiteX2" fmla="*/ 2907 w 208284"/>
                <a:gd name="connsiteY2" fmla="*/ 167550 h 182617"/>
                <a:gd name="connsiteX3" fmla="*/ 2941 w 208284"/>
                <a:gd name="connsiteY3" fmla="*/ 167527 h 182617"/>
                <a:gd name="connsiteX4" fmla="*/ 14872 w 208284"/>
                <a:gd name="connsiteY4" fmla="*/ 157187 h 182617"/>
                <a:gd name="connsiteX5" fmla="*/ 27030 w 208284"/>
                <a:gd name="connsiteY5" fmla="*/ 157983 h 182617"/>
                <a:gd name="connsiteX6" fmla="*/ 26235 w 208284"/>
                <a:gd name="connsiteY6" fmla="*/ 170141 h 182617"/>
                <a:gd name="connsiteX7" fmla="*/ 14872 w 208284"/>
                <a:gd name="connsiteY7" fmla="*/ 180481 h 182617"/>
                <a:gd name="connsiteX8" fmla="*/ 8509 w 208284"/>
                <a:gd name="connsiteY8" fmla="*/ 182526 h 182617"/>
                <a:gd name="connsiteX9" fmla="*/ 44301 w 208284"/>
                <a:gd name="connsiteY9" fmla="*/ 151620 h 182617"/>
                <a:gd name="connsiteX10" fmla="*/ 35814 w 208284"/>
                <a:gd name="connsiteY10" fmla="*/ 142848 h 182617"/>
                <a:gd name="connsiteX11" fmla="*/ 38734 w 208284"/>
                <a:gd name="connsiteY11" fmla="*/ 136507 h 182617"/>
                <a:gd name="connsiteX12" fmla="*/ 50665 w 208284"/>
                <a:gd name="connsiteY12" fmla="*/ 126281 h 182617"/>
                <a:gd name="connsiteX13" fmla="*/ 62822 w 208284"/>
                <a:gd name="connsiteY13" fmla="*/ 127076 h 182617"/>
                <a:gd name="connsiteX14" fmla="*/ 62027 w 208284"/>
                <a:gd name="connsiteY14" fmla="*/ 139235 h 182617"/>
                <a:gd name="connsiteX15" fmla="*/ 50096 w 208284"/>
                <a:gd name="connsiteY15" fmla="*/ 149461 h 182617"/>
                <a:gd name="connsiteX16" fmla="*/ 44301 w 208284"/>
                <a:gd name="connsiteY16" fmla="*/ 151279 h 182617"/>
                <a:gd name="connsiteX17" fmla="*/ 80207 w 208284"/>
                <a:gd name="connsiteY17" fmla="*/ 120600 h 182617"/>
                <a:gd name="connsiteX18" fmla="*/ 73731 w 208284"/>
                <a:gd name="connsiteY18" fmla="*/ 117645 h 182617"/>
                <a:gd name="connsiteX19" fmla="*/ 74605 w 208284"/>
                <a:gd name="connsiteY19" fmla="*/ 105624 h 182617"/>
                <a:gd name="connsiteX20" fmla="*/ 74639 w 208284"/>
                <a:gd name="connsiteY20" fmla="*/ 105601 h 182617"/>
                <a:gd name="connsiteX21" fmla="*/ 86570 w 208284"/>
                <a:gd name="connsiteY21" fmla="*/ 95261 h 182617"/>
                <a:gd name="connsiteX22" fmla="*/ 98728 w 208284"/>
                <a:gd name="connsiteY22" fmla="*/ 96057 h 182617"/>
                <a:gd name="connsiteX23" fmla="*/ 97933 w 208284"/>
                <a:gd name="connsiteY23" fmla="*/ 108215 h 182617"/>
                <a:gd name="connsiteX24" fmla="*/ 86570 w 208284"/>
                <a:gd name="connsiteY24" fmla="*/ 118554 h 182617"/>
                <a:gd name="connsiteX25" fmla="*/ 80207 w 208284"/>
                <a:gd name="connsiteY25" fmla="*/ 120259 h 182617"/>
                <a:gd name="connsiteX26" fmla="*/ 115886 w 208284"/>
                <a:gd name="connsiteY26" fmla="*/ 89353 h 182617"/>
                <a:gd name="connsiteX27" fmla="*/ 107398 w 208284"/>
                <a:gd name="connsiteY27" fmla="*/ 80581 h 182617"/>
                <a:gd name="connsiteX28" fmla="*/ 110318 w 208284"/>
                <a:gd name="connsiteY28" fmla="*/ 74240 h 182617"/>
                <a:gd name="connsiteX29" fmla="*/ 122249 w 208284"/>
                <a:gd name="connsiteY29" fmla="*/ 64014 h 182617"/>
                <a:gd name="connsiteX30" fmla="*/ 134407 w 208284"/>
                <a:gd name="connsiteY30" fmla="*/ 64809 h 182617"/>
                <a:gd name="connsiteX31" fmla="*/ 133611 w 208284"/>
                <a:gd name="connsiteY31" fmla="*/ 76968 h 182617"/>
                <a:gd name="connsiteX32" fmla="*/ 121567 w 208284"/>
                <a:gd name="connsiteY32" fmla="*/ 87307 h 182617"/>
                <a:gd name="connsiteX33" fmla="*/ 115886 w 208284"/>
                <a:gd name="connsiteY33" fmla="*/ 89353 h 182617"/>
                <a:gd name="connsiteX34" fmla="*/ 151792 w 208284"/>
                <a:gd name="connsiteY34" fmla="*/ 58333 h 182617"/>
                <a:gd name="connsiteX35" fmla="*/ 145315 w 208284"/>
                <a:gd name="connsiteY35" fmla="*/ 55378 h 182617"/>
                <a:gd name="connsiteX36" fmla="*/ 146087 w 208284"/>
                <a:gd name="connsiteY36" fmla="*/ 43357 h 182617"/>
                <a:gd name="connsiteX37" fmla="*/ 146110 w 208284"/>
                <a:gd name="connsiteY37" fmla="*/ 43334 h 182617"/>
                <a:gd name="connsiteX38" fmla="*/ 158041 w 208284"/>
                <a:gd name="connsiteY38" fmla="*/ 32994 h 182617"/>
                <a:gd name="connsiteX39" fmla="*/ 170199 w 208284"/>
                <a:gd name="connsiteY39" fmla="*/ 33790 h 182617"/>
                <a:gd name="connsiteX40" fmla="*/ 169403 w 208284"/>
                <a:gd name="connsiteY40" fmla="*/ 45948 h 182617"/>
                <a:gd name="connsiteX41" fmla="*/ 158041 w 208284"/>
                <a:gd name="connsiteY41" fmla="*/ 56288 h 182617"/>
                <a:gd name="connsiteX42" fmla="*/ 151905 w 208284"/>
                <a:gd name="connsiteY42" fmla="*/ 58333 h 182617"/>
                <a:gd name="connsiteX43" fmla="*/ 187584 w 208284"/>
                <a:gd name="connsiteY43" fmla="*/ 27427 h 182617"/>
                <a:gd name="connsiteX44" fmla="*/ 181107 w 208284"/>
                <a:gd name="connsiteY44" fmla="*/ 24472 h 182617"/>
                <a:gd name="connsiteX45" fmla="*/ 181982 w 208284"/>
                <a:gd name="connsiteY45" fmla="*/ 12451 h 182617"/>
                <a:gd name="connsiteX46" fmla="*/ 182016 w 208284"/>
                <a:gd name="connsiteY46" fmla="*/ 12428 h 182617"/>
                <a:gd name="connsiteX47" fmla="*/ 193947 w 208284"/>
                <a:gd name="connsiteY47" fmla="*/ 2088 h 182617"/>
                <a:gd name="connsiteX48" fmla="*/ 206105 w 208284"/>
                <a:gd name="connsiteY48" fmla="*/ 2883 h 182617"/>
                <a:gd name="connsiteX49" fmla="*/ 205309 w 208284"/>
                <a:gd name="connsiteY49" fmla="*/ 15041 h 182617"/>
                <a:gd name="connsiteX50" fmla="*/ 193379 w 208284"/>
                <a:gd name="connsiteY50" fmla="*/ 25381 h 182617"/>
                <a:gd name="connsiteX51" fmla="*/ 187697 w 208284"/>
                <a:gd name="connsiteY51" fmla="*/ 27427 h 18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284" h="182617">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w="11362"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name="connsiteX0" fmla="*/ 447298 w 455990"/>
                <a:gd name="connsiteY0" fmla="*/ 220611 h 220729"/>
                <a:gd name="connsiteX1" fmla="*/ 439230 w 455990"/>
                <a:gd name="connsiteY1" fmla="*/ 215157 h 220729"/>
                <a:gd name="connsiteX2" fmla="*/ 432867 w 455990"/>
                <a:gd name="connsiteY2" fmla="*/ 199703 h 220729"/>
                <a:gd name="connsiteX3" fmla="*/ 437299 w 455990"/>
                <a:gd name="connsiteY3" fmla="*/ 188454 h 220729"/>
                <a:gd name="connsiteX4" fmla="*/ 448548 w 455990"/>
                <a:gd name="connsiteY4" fmla="*/ 192886 h 220729"/>
                <a:gd name="connsiteX5" fmla="*/ 455252 w 455990"/>
                <a:gd name="connsiteY5" fmla="*/ 209021 h 220729"/>
                <a:gd name="connsiteX6" fmla="*/ 450786 w 455990"/>
                <a:gd name="connsiteY6" fmla="*/ 220213 h 220729"/>
                <a:gd name="connsiteX7" fmla="*/ 450366 w 455990"/>
                <a:gd name="connsiteY7" fmla="*/ 220383 h 220729"/>
                <a:gd name="connsiteX8" fmla="*/ 447298 w 455990"/>
                <a:gd name="connsiteY8" fmla="*/ 220611 h 220729"/>
                <a:gd name="connsiteX9" fmla="*/ 425822 w 455990"/>
                <a:gd name="connsiteY9" fmla="*/ 174138 h 220729"/>
                <a:gd name="connsiteX10" fmla="*/ 418210 w 455990"/>
                <a:gd name="connsiteY10" fmla="*/ 169706 h 220729"/>
                <a:gd name="connsiteX11" fmla="*/ 409915 w 455990"/>
                <a:gd name="connsiteY11" fmla="*/ 155162 h 220729"/>
                <a:gd name="connsiteX12" fmla="*/ 412756 w 455990"/>
                <a:gd name="connsiteY12" fmla="*/ 143800 h 220729"/>
                <a:gd name="connsiteX13" fmla="*/ 424118 w 455990"/>
                <a:gd name="connsiteY13" fmla="*/ 146640 h 220729"/>
                <a:gd name="connsiteX14" fmla="*/ 432981 w 455990"/>
                <a:gd name="connsiteY14" fmla="*/ 161752 h 220729"/>
                <a:gd name="connsiteX15" fmla="*/ 429572 w 455990"/>
                <a:gd name="connsiteY15" fmla="*/ 173115 h 220729"/>
                <a:gd name="connsiteX16" fmla="*/ 425822 w 455990"/>
                <a:gd name="connsiteY16" fmla="*/ 174138 h 220729"/>
                <a:gd name="connsiteX17" fmla="*/ 397984 w 455990"/>
                <a:gd name="connsiteY17" fmla="*/ 131073 h 220729"/>
                <a:gd name="connsiteX18" fmla="*/ 391167 w 455990"/>
                <a:gd name="connsiteY18" fmla="*/ 127665 h 220729"/>
                <a:gd name="connsiteX19" fmla="*/ 380713 w 455990"/>
                <a:gd name="connsiteY19" fmla="*/ 114825 h 220729"/>
                <a:gd name="connsiteX20" fmla="*/ 381508 w 455990"/>
                <a:gd name="connsiteY20" fmla="*/ 102667 h 220729"/>
                <a:gd name="connsiteX21" fmla="*/ 393666 w 455990"/>
                <a:gd name="connsiteY21" fmla="*/ 103462 h 220729"/>
                <a:gd name="connsiteX22" fmla="*/ 405029 w 455990"/>
                <a:gd name="connsiteY22" fmla="*/ 117097 h 220729"/>
                <a:gd name="connsiteX23" fmla="*/ 403325 w 455990"/>
                <a:gd name="connsiteY23" fmla="*/ 129142 h 220729"/>
                <a:gd name="connsiteX24" fmla="*/ 397984 w 455990"/>
                <a:gd name="connsiteY24" fmla="*/ 131073 h 220729"/>
                <a:gd name="connsiteX25" fmla="*/ 363896 w 455990"/>
                <a:gd name="connsiteY25" fmla="*/ 93236 h 220729"/>
                <a:gd name="connsiteX26" fmla="*/ 358101 w 455990"/>
                <a:gd name="connsiteY26" fmla="*/ 90963 h 220729"/>
                <a:gd name="connsiteX27" fmla="*/ 345602 w 455990"/>
                <a:gd name="connsiteY27" fmla="*/ 79601 h 220729"/>
                <a:gd name="connsiteX28" fmla="*/ 344296 w 455990"/>
                <a:gd name="connsiteY28" fmla="*/ 67625 h 220729"/>
                <a:gd name="connsiteX29" fmla="*/ 344353 w 455990"/>
                <a:gd name="connsiteY29" fmla="*/ 67556 h 220729"/>
                <a:gd name="connsiteX30" fmla="*/ 356397 w 455990"/>
                <a:gd name="connsiteY30" fmla="*/ 66307 h 220729"/>
                <a:gd name="connsiteX31" fmla="*/ 369691 w 455990"/>
                <a:gd name="connsiteY31" fmla="*/ 77669 h 220729"/>
                <a:gd name="connsiteX32" fmla="*/ 370271 w 455990"/>
                <a:gd name="connsiteY32" fmla="*/ 89702 h 220729"/>
                <a:gd name="connsiteX33" fmla="*/ 370259 w 455990"/>
                <a:gd name="connsiteY33" fmla="*/ 89713 h 220729"/>
                <a:gd name="connsiteX34" fmla="*/ 363442 w 455990"/>
                <a:gd name="connsiteY34" fmla="*/ 93236 h 220729"/>
                <a:gd name="connsiteX35" fmla="*/ 323105 w 455990"/>
                <a:gd name="connsiteY35" fmla="*/ 62102 h 220729"/>
                <a:gd name="connsiteX36" fmla="*/ 318560 w 455990"/>
                <a:gd name="connsiteY36" fmla="*/ 60853 h 220729"/>
                <a:gd name="connsiteX37" fmla="*/ 304243 w 455990"/>
                <a:gd name="connsiteY37" fmla="*/ 52444 h 220729"/>
                <a:gd name="connsiteX38" fmla="*/ 300834 w 455990"/>
                <a:gd name="connsiteY38" fmla="*/ 40854 h 220729"/>
                <a:gd name="connsiteX39" fmla="*/ 312424 w 455990"/>
                <a:gd name="connsiteY39" fmla="*/ 37446 h 220729"/>
                <a:gd name="connsiteX40" fmla="*/ 327650 w 455990"/>
                <a:gd name="connsiteY40" fmla="*/ 46308 h 220729"/>
                <a:gd name="connsiteX41" fmla="*/ 330479 w 455990"/>
                <a:gd name="connsiteY41" fmla="*/ 58023 h 220729"/>
                <a:gd name="connsiteX42" fmla="*/ 323105 w 455990"/>
                <a:gd name="connsiteY42" fmla="*/ 62102 h 220729"/>
                <a:gd name="connsiteX43" fmla="*/ 277654 w 455990"/>
                <a:gd name="connsiteY43" fmla="*/ 39377 h 220729"/>
                <a:gd name="connsiteX44" fmla="*/ 274473 w 455990"/>
                <a:gd name="connsiteY44" fmla="*/ 38809 h 220729"/>
                <a:gd name="connsiteX45" fmla="*/ 258906 w 455990"/>
                <a:gd name="connsiteY45" fmla="*/ 33014 h 220729"/>
                <a:gd name="connsiteX46" fmla="*/ 253429 w 455990"/>
                <a:gd name="connsiteY46" fmla="*/ 22276 h 220729"/>
                <a:gd name="connsiteX47" fmla="*/ 253452 w 455990"/>
                <a:gd name="connsiteY47" fmla="*/ 22220 h 220729"/>
                <a:gd name="connsiteX48" fmla="*/ 264508 w 455990"/>
                <a:gd name="connsiteY48" fmla="*/ 16652 h 220729"/>
                <a:gd name="connsiteX49" fmla="*/ 264815 w 455990"/>
                <a:gd name="connsiteY49" fmla="*/ 16766 h 220729"/>
                <a:gd name="connsiteX50" fmla="*/ 281290 w 455990"/>
                <a:gd name="connsiteY50" fmla="*/ 22901 h 220729"/>
                <a:gd name="connsiteX51" fmla="*/ 286188 w 455990"/>
                <a:gd name="connsiteY51" fmla="*/ 33912 h 220729"/>
                <a:gd name="connsiteX52" fmla="*/ 278109 w 455990"/>
                <a:gd name="connsiteY52" fmla="*/ 39377 h 220729"/>
                <a:gd name="connsiteX53" fmla="*/ 8702 w 455990"/>
                <a:gd name="connsiteY53" fmla="*/ 36196 h 220729"/>
                <a:gd name="connsiteX54" fmla="*/ 634 w 455990"/>
                <a:gd name="connsiteY54" fmla="*/ 30401 h 220729"/>
                <a:gd name="connsiteX55" fmla="*/ 5066 w 455990"/>
                <a:gd name="connsiteY55" fmla="*/ 19368 h 220729"/>
                <a:gd name="connsiteX56" fmla="*/ 5975 w 455990"/>
                <a:gd name="connsiteY56" fmla="*/ 19038 h 220729"/>
                <a:gd name="connsiteX57" fmla="*/ 22905 w 455990"/>
                <a:gd name="connsiteY57" fmla="*/ 14039 h 220729"/>
                <a:gd name="connsiteX58" fmla="*/ 33358 w 455990"/>
                <a:gd name="connsiteY58" fmla="*/ 20061 h 220729"/>
                <a:gd name="connsiteX59" fmla="*/ 27336 w 455990"/>
                <a:gd name="connsiteY59" fmla="*/ 30514 h 220729"/>
                <a:gd name="connsiteX60" fmla="*/ 11429 w 455990"/>
                <a:gd name="connsiteY60" fmla="*/ 35173 h 220729"/>
                <a:gd name="connsiteX61" fmla="*/ 8020 w 455990"/>
                <a:gd name="connsiteY61" fmla="*/ 35855 h 220729"/>
                <a:gd name="connsiteX62" fmla="*/ 228568 w 455990"/>
                <a:gd name="connsiteY62" fmla="*/ 24833 h 220729"/>
                <a:gd name="connsiteX63" fmla="*/ 226750 w 455990"/>
                <a:gd name="connsiteY63" fmla="*/ 24833 h 220729"/>
                <a:gd name="connsiteX64" fmla="*/ 210388 w 455990"/>
                <a:gd name="connsiteY64" fmla="*/ 21652 h 220729"/>
                <a:gd name="connsiteX65" fmla="*/ 203400 w 455990"/>
                <a:gd name="connsiteY65" fmla="*/ 11823 h 220729"/>
                <a:gd name="connsiteX66" fmla="*/ 213228 w 455990"/>
                <a:gd name="connsiteY66" fmla="*/ 4835 h 220729"/>
                <a:gd name="connsiteX67" fmla="*/ 230386 w 455990"/>
                <a:gd name="connsiteY67" fmla="*/ 8130 h 220729"/>
                <a:gd name="connsiteX68" fmla="*/ 237533 w 455990"/>
                <a:gd name="connsiteY68" fmla="*/ 17834 h 220729"/>
                <a:gd name="connsiteX69" fmla="*/ 228568 w 455990"/>
                <a:gd name="connsiteY69" fmla="*/ 25060 h 220729"/>
                <a:gd name="connsiteX70" fmla="*/ 58129 w 455990"/>
                <a:gd name="connsiteY70" fmla="*/ 24833 h 220729"/>
                <a:gd name="connsiteX71" fmla="*/ 49391 w 455990"/>
                <a:gd name="connsiteY71" fmla="*/ 16538 h 220729"/>
                <a:gd name="connsiteX72" fmla="*/ 56538 w 455990"/>
                <a:gd name="connsiteY72" fmla="*/ 7903 h 220729"/>
                <a:gd name="connsiteX73" fmla="*/ 73696 w 455990"/>
                <a:gd name="connsiteY73" fmla="*/ 4949 h 220729"/>
                <a:gd name="connsiteX74" fmla="*/ 83468 w 455990"/>
                <a:gd name="connsiteY74" fmla="*/ 12221 h 220729"/>
                <a:gd name="connsiteX75" fmla="*/ 76309 w 455990"/>
                <a:gd name="connsiteY75" fmla="*/ 21879 h 220729"/>
                <a:gd name="connsiteX76" fmla="*/ 59720 w 455990"/>
                <a:gd name="connsiteY76" fmla="*/ 24719 h 220729"/>
                <a:gd name="connsiteX77" fmla="*/ 108920 w 455990"/>
                <a:gd name="connsiteY77" fmla="*/ 18129 h 220729"/>
                <a:gd name="connsiteX78" fmla="*/ 100977 w 455990"/>
                <a:gd name="connsiteY78" fmla="*/ 8857 h 220729"/>
                <a:gd name="connsiteX79" fmla="*/ 108352 w 455990"/>
                <a:gd name="connsiteY79" fmla="*/ 972 h 220729"/>
                <a:gd name="connsiteX80" fmla="*/ 125736 w 455990"/>
                <a:gd name="connsiteY80" fmla="*/ -51 h 220729"/>
                <a:gd name="connsiteX81" fmla="*/ 133770 w 455990"/>
                <a:gd name="connsiteY81" fmla="*/ 9153 h 220729"/>
                <a:gd name="connsiteX82" fmla="*/ 126418 w 455990"/>
                <a:gd name="connsiteY82" fmla="*/ 17106 h 220729"/>
                <a:gd name="connsiteX83" fmla="*/ 109715 w 455990"/>
                <a:gd name="connsiteY83" fmla="*/ 18129 h 220729"/>
                <a:gd name="connsiteX84" fmla="*/ 177095 w 455990"/>
                <a:gd name="connsiteY84" fmla="*/ 18129 h 220729"/>
                <a:gd name="connsiteX85" fmla="*/ 176414 w 455990"/>
                <a:gd name="connsiteY85" fmla="*/ 18129 h 220729"/>
                <a:gd name="connsiteX86" fmla="*/ 159597 w 455990"/>
                <a:gd name="connsiteY86" fmla="*/ 17220 h 220729"/>
                <a:gd name="connsiteX87" fmla="*/ 151416 w 455990"/>
                <a:gd name="connsiteY87" fmla="*/ 8357 h 220729"/>
                <a:gd name="connsiteX88" fmla="*/ 160279 w 455990"/>
                <a:gd name="connsiteY88" fmla="*/ 176 h 220729"/>
                <a:gd name="connsiteX89" fmla="*/ 177663 w 455990"/>
                <a:gd name="connsiteY89" fmla="*/ 1085 h 220729"/>
                <a:gd name="connsiteX90" fmla="*/ 185253 w 455990"/>
                <a:gd name="connsiteY90" fmla="*/ 10653 h 220729"/>
                <a:gd name="connsiteX91" fmla="*/ 177663 w 455990"/>
                <a:gd name="connsiteY91" fmla="*/ 18243 h 22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5990" h="220729">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w="11362"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425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w="11362"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name="connsiteX0" fmla="*/ 32683 w 32724"/>
                <a:gd name="connsiteY0" fmla="*/ 16425 h 32724"/>
                <a:gd name="connsiteX1" fmla="*/ 16208 w 32724"/>
                <a:gd name="connsiteY1" fmla="*/ 32673 h 32724"/>
                <a:gd name="connsiteX2" fmla="*/ -41 w 32724"/>
                <a:gd name="connsiteY2" fmla="*/ 16197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name="connsiteX0" fmla="*/ 32911 w 32952"/>
                <a:gd name="connsiteY0" fmla="*/ 16311 h 32952"/>
                <a:gd name="connsiteX1" fmla="*/ 16549 w 32952"/>
                <a:gd name="connsiteY1" fmla="*/ 32901 h 32952"/>
                <a:gd name="connsiteX2" fmla="*/ -41 w 32952"/>
                <a:gd name="connsiteY2" fmla="*/ 16539 h 32952"/>
                <a:gd name="connsiteX3" fmla="*/ 16321 w 32952"/>
                <a:gd name="connsiteY3" fmla="*/ -51 h 32952"/>
                <a:gd name="connsiteX4" fmla="*/ 16435 w 32952"/>
                <a:gd name="connsiteY4" fmla="*/ -51 h 32952"/>
                <a:gd name="connsiteX5" fmla="*/ 32911 w 32952"/>
                <a:gd name="connsiteY5" fmla="*/ 16198 h 32952"/>
                <a:gd name="connsiteX6" fmla="*/ 32911 w 32952"/>
                <a:gd name="connsiteY6" fmla="*/ 16311 h 3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52" h="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w="11362"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name="connsiteX0" fmla="*/ 32683 w 32724"/>
                <a:gd name="connsiteY0" fmla="*/ 16311 h 32724"/>
                <a:gd name="connsiteX1" fmla="*/ 16321 w 32724"/>
                <a:gd name="connsiteY1" fmla="*/ 32674 h 32724"/>
                <a:gd name="connsiteX2" fmla="*/ -41 w 32724"/>
                <a:gd name="connsiteY2" fmla="*/ 16311 h 32724"/>
                <a:gd name="connsiteX3" fmla="*/ 16321 w 32724"/>
                <a:gd name="connsiteY3" fmla="*/ -51 h 32724"/>
                <a:gd name="connsiteX4" fmla="*/ 32683 w 32724"/>
                <a:gd name="connsiteY4" fmla="*/ 16084 h 32724"/>
                <a:gd name="connsiteX5" fmla="*/ 32683 w 32724"/>
                <a:gd name="connsiteY5" fmla="*/ 16311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w="11362"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name="connsiteX0" fmla="*/ 74725 w 83288"/>
                <a:gd name="connsiteY0" fmla="*/ 16993 h 17043"/>
                <a:gd name="connsiteX1" fmla="*/ 8481 w 83288"/>
                <a:gd name="connsiteY1" fmla="*/ 16993 h 17043"/>
                <a:gd name="connsiteX2" fmla="*/ -41 w 83288"/>
                <a:gd name="connsiteY2" fmla="*/ 8471 h 17043"/>
                <a:gd name="connsiteX3" fmla="*/ 8481 w 83288"/>
                <a:gd name="connsiteY3" fmla="*/ -51 h 17043"/>
                <a:gd name="connsiteX4" fmla="*/ 74725 w 83288"/>
                <a:gd name="connsiteY4" fmla="*/ -51 h 17043"/>
                <a:gd name="connsiteX5" fmla="*/ 83247 w 83288"/>
                <a:gd name="connsiteY5" fmla="*/ 8471 h 17043"/>
                <a:gd name="connsiteX6" fmla="*/ 74725 w 83288"/>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88" h="17043">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w="11362"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name="connsiteX0" fmla="*/ 73851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1 w 83516"/>
                <a:gd name="connsiteY4" fmla="*/ 6 h 17274"/>
                <a:gd name="connsiteX5" fmla="*/ 83418 w 83516"/>
                <a:gd name="connsiteY5" fmla="*/ 7597 h 17274"/>
                <a:gd name="connsiteX6" fmla="*/ 75828 w 83516"/>
                <a:gd name="connsiteY6" fmla="*/ 17164 h 17274"/>
                <a:gd name="connsiteX7" fmla="*/ 73851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w="11362"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name="connsiteX0" fmla="*/ 73850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0 w 83516"/>
                <a:gd name="connsiteY4" fmla="*/ 6 h 17274"/>
                <a:gd name="connsiteX5" fmla="*/ 83418 w 83516"/>
                <a:gd name="connsiteY5" fmla="*/ 7597 h 17274"/>
                <a:gd name="connsiteX6" fmla="*/ 75827 w 83516"/>
                <a:gd name="connsiteY6" fmla="*/ 17164 h 17274"/>
                <a:gd name="connsiteX7" fmla="*/ 73850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w="11362" cap="flat">
              <a:noFill/>
              <a:prstDash val="solid"/>
              <a:miter/>
            </a:ln>
          </p:spPr>
          <p:txBody>
            <a:bodyPr rtlCol="0" anchor="ctr"/>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name="connsiteX0" fmla="*/ 1362380 w 1824034"/>
                <a:gd name="connsiteY0" fmla="*/ -51 h 1011157"/>
                <a:gd name="connsiteX1" fmla="*/ 1550658 w 1824034"/>
                <a:gd name="connsiteY1" fmla="*/ -51 h 1011157"/>
                <a:gd name="connsiteX2" fmla="*/ 1689396 w 1824034"/>
                <a:gd name="connsiteY2" fmla="*/ 117438 h 1011157"/>
                <a:gd name="connsiteX3" fmla="*/ 1822679 w 1824034"/>
                <a:gd name="connsiteY3" fmla="*/ 903162 h 1011157"/>
                <a:gd name="connsiteX4" fmla="*/ 1746936 w 1824034"/>
                <a:gd name="connsiteY4" fmla="*/ 1009811 h 1011157"/>
                <a:gd name="connsiteX5" fmla="*/ 1731778 w 1824034"/>
                <a:gd name="connsiteY5" fmla="*/ 1011107 h 1011157"/>
                <a:gd name="connsiteX6" fmla="*/ 92155 w 1824034"/>
                <a:gd name="connsiteY6" fmla="*/ 1011107 h 1011157"/>
                <a:gd name="connsiteX7" fmla="*/ -41 w 1824034"/>
                <a:gd name="connsiteY7" fmla="*/ 918320 h 1011157"/>
                <a:gd name="connsiteX8" fmla="*/ 1254 w 1824034"/>
                <a:gd name="connsiteY8" fmla="*/ 903162 h 1011157"/>
                <a:gd name="connsiteX9" fmla="*/ 134538 w 1824034"/>
                <a:gd name="connsiteY9" fmla="*/ 117438 h 1011157"/>
                <a:gd name="connsiteX10" fmla="*/ 273730 w 1824034"/>
                <a:gd name="connsiteY10" fmla="*/ -51 h 1011157"/>
                <a:gd name="connsiteX11" fmla="*/ 1362721 w 1824034"/>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4" h="1011157">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w="11362"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name="connsiteX0" fmla="*/ 1744992 w 1854402"/>
                <a:gd name="connsiteY0" fmla="*/ 1043263 h 1043995"/>
                <a:gd name="connsiteX1" fmla="*/ 109346 w 1854402"/>
                <a:gd name="connsiteY1" fmla="*/ 1043263 h 1043995"/>
                <a:gd name="connsiteX2" fmla="*/ -41 w 1854402"/>
                <a:gd name="connsiteY2" fmla="*/ 934034 h 1043995"/>
                <a:gd name="connsiteX3" fmla="*/ 1516 w 1854402"/>
                <a:gd name="connsiteY3" fmla="*/ 915548 h 1043995"/>
                <a:gd name="connsiteX4" fmla="*/ 134458 w 1854402"/>
                <a:gd name="connsiteY4" fmla="*/ 131528 h 1043995"/>
                <a:gd name="connsiteX5" fmla="*/ 290125 w 1854402"/>
                <a:gd name="connsiteY5" fmla="*/ -51 h 1043995"/>
                <a:gd name="connsiteX6" fmla="*/ 1255151 w 1854402"/>
                <a:gd name="connsiteY6" fmla="*/ -51 h 1043995"/>
                <a:gd name="connsiteX7" fmla="*/ 1270229 w 1854402"/>
                <a:gd name="connsiteY7" fmla="*/ 18965 h 1043995"/>
                <a:gd name="connsiteX8" fmla="*/ 1255151 w 1854402"/>
                <a:gd name="connsiteY8" fmla="*/ 34037 h 1043995"/>
                <a:gd name="connsiteX9" fmla="*/ 290125 w 1854402"/>
                <a:gd name="connsiteY9" fmla="*/ 34037 h 1043995"/>
                <a:gd name="connsiteX10" fmla="*/ 168205 w 1854402"/>
                <a:gd name="connsiteY10" fmla="*/ 137664 h 1043995"/>
                <a:gd name="connsiteX11" fmla="*/ 35262 w 1854402"/>
                <a:gd name="connsiteY11" fmla="*/ 921683 h 1043995"/>
                <a:gd name="connsiteX12" fmla="*/ 96689 w 1854402"/>
                <a:gd name="connsiteY12" fmla="*/ 1008335 h 1043995"/>
                <a:gd name="connsiteX13" fmla="*/ 109346 w 1854402"/>
                <a:gd name="connsiteY13" fmla="*/ 1009403 h 1043995"/>
                <a:gd name="connsiteX14" fmla="*/ 1745560 w 1854402"/>
                <a:gd name="connsiteY14" fmla="*/ 1009403 h 1043995"/>
                <a:gd name="connsiteX15" fmla="*/ 1820690 w 1854402"/>
                <a:gd name="connsiteY15" fmla="*/ 934091 h 1043995"/>
                <a:gd name="connsiteX16" fmla="*/ 1819645 w 1854402"/>
                <a:gd name="connsiteY16" fmla="*/ 921683 h 1043995"/>
                <a:gd name="connsiteX17" fmla="*/ 1686702 w 1854402"/>
                <a:gd name="connsiteY17" fmla="*/ 137664 h 1043995"/>
                <a:gd name="connsiteX18" fmla="*/ 1564782 w 1854402"/>
                <a:gd name="connsiteY18" fmla="*/ 34719 h 1043995"/>
                <a:gd name="connsiteX19" fmla="*/ 1376504 w 1854402"/>
                <a:gd name="connsiteY19" fmla="*/ 34719 h 1043995"/>
                <a:gd name="connsiteX20" fmla="*/ 1357494 w 1854402"/>
                <a:gd name="connsiteY20" fmla="*/ 19646 h 1043995"/>
                <a:gd name="connsiteX21" fmla="*/ 1372561 w 1854402"/>
                <a:gd name="connsiteY21" fmla="*/ 631 h 1043995"/>
                <a:gd name="connsiteX22" fmla="*/ 1376504 w 1854402"/>
                <a:gd name="connsiteY22" fmla="*/ 631 h 1043995"/>
                <a:gd name="connsiteX23" fmla="*/ 1564213 w 1854402"/>
                <a:gd name="connsiteY23" fmla="*/ 631 h 1043995"/>
                <a:gd name="connsiteX24" fmla="*/ 1719881 w 1854402"/>
                <a:gd name="connsiteY24" fmla="*/ 132210 h 1043995"/>
                <a:gd name="connsiteX25" fmla="*/ 1852823 w 1854402"/>
                <a:gd name="connsiteY25" fmla="*/ 916229 h 1043995"/>
                <a:gd name="connsiteX26" fmla="*/ 1762991 w 1854402"/>
                <a:gd name="connsiteY26" fmla="*/ 1042422 h 1043995"/>
                <a:gd name="connsiteX27" fmla="*/ 1744992 w 1854402"/>
                <a:gd name="connsiteY27" fmla="*/ 1043945 h 10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402" h="1043995">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w="11362"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name="connsiteX0" fmla="*/ 86939 w 108446"/>
                <a:gd name="connsiteY0" fmla="*/ 100963 h 101013"/>
                <a:gd name="connsiteX1" fmla="*/ 21491 w 108446"/>
                <a:gd name="connsiteY1" fmla="*/ 100963 h 101013"/>
                <a:gd name="connsiteX2" fmla="*/ 2856 w 108446"/>
                <a:gd name="connsiteY2" fmla="*/ 89600 h 101013"/>
                <a:gd name="connsiteX3" fmla="*/ 2856 w 108446"/>
                <a:gd name="connsiteY3" fmla="*/ 68125 h 101013"/>
                <a:gd name="connsiteX4" fmla="*/ 35581 w 108446"/>
                <a:gd name="connsiteY4" fmla="*/ 11312 h 101013"/>
                <a:gd name="connsiteX5" fmla="*/ 54215 w 108446"/>
                <a:gd name="connsiteY5" fmla="*/ -51 h 101013"/>
                <a:gd name="connsiteX6" fmla="*/ 54215 w 108446"/>
                <a:gd name="connsiteY6" fmla="*/ -51 h 101013"/>
                <a:gd name="connsiteX7" fmla="*/ 72850 w 108446"/>
                <a:gd name="connsiteY7" fmla="*/ 11312 h 101013"/>
                <a:gd name="connsiteX8" fmla="*/ 105574 w 108446"/>
                <a:gd name="connsiteY8" fmla="*/ 68125 h 101013"/>
                <a:gd name="connsiteX9" fmla="*/ 97495 w 108446"/>
                <a:gd name="connsiteY9" fmla="*/ 97565 h 101013"/>
                <a:gd name="connsiteX10" fmla="*/ 86939 w 108446"/>
                <a:gd name="connsiteY10" fmla="*/ 100394 h 101013"/>
                <a:gd name="connsiteX11" fmla="*/ 54215 w 108446"/>
                <a:gd name="connsiteY11" fmla="*/ 18811 h 101013"/>
                <a:gd name="connsiteX12" fmla="*/ 50465 w 108446"/>
                <a:gd name="connsiteY12" fmla="*/ 21083 h 101013"/>
                <a:gd name="connsiteX13" fmla="*/ 17741 w 108446"/>
                <a:gd name="connsiteY13" fmla="*/ 77896 h 101013"/>
                <a:gd name="connsiteX14" fmla="*/ 17741 w 108446"/>
                <a:gd name="connsiteY14" fmla="*/ 82328 h 101013"/>
                <a:gd name="connsiteX15" fmla="*/ 21491 w 108446"/>
                <a:gd name="connsiteY15" fmla="*/ 84487 h 101013"/>
                <a:gd name="connsiteX16" fmla="*/ 86939 w 108446"/>
                <a:gd name="connsiteY16" fmla="*/ 84487 h 101013"/>
                <a:gd name="connsiteX17" fmla="*/ 90689 w 108446"/>
                <a:gd name="connsiteY17" fmla="*/ 82328 h 101013"/>
                <a:gd name="connsiteX18" fmla="*/ 90689 w 108446"/>
                <a:gd name="connsiteY18" fmla="*/ 77896 h 101013"/>
                <a:gd name="connsiteX19" fmla="*/ 58078 w 108446"/>
                <a:gd name="connsiteY19" fmla="*/ 21083 h 101013"/>
                <a:gd name="connsiteX20" fmla="*/ 58078 w 108446"/>
                <a:gd name="connsiteY20" fmla="*/ 21083 h 101013"/>
                <a:gd name="connsiteX21" fmla="*/ 54215 w 108446"/>
                <a:gd name="connsiteY21" fmla="*/ 18811 h 10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6" h="101013">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w="11362"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name="connsiteX0" fmla="*/ 86872 w 108378"/>
                <a:gd name="connsiteY0" fmla="*/ 98749 h 98800"/>
                <a:gd name="connsiteX1" fmla="*/ 21423 w 108378"/>
                <a:gd name="connsiteY1" fmla="*/ 98749 h 98800"/>
                <a:gd name="connsiteX2" fmla="*/ -41 w 108378"/>
                <a:gd name="connsiteY2" fmla="*/ 77036 h 98800"/>
                <a:gd name="connsiteX3" fmla="*/ 2788 w 108378"/>
                <a:gd name="connsiteY3" fmla="*/ 66480 h 98800"/>
                <a:gd name="connsiteX4" fmla="*/ 35513 w 108378"/>
                <a:gd name="connsiteY4" fmla="*/ 9667 h 98800"/>
                <a:gd name="connsiteX5" fmla="*/ 67158 w 108378"/>
                <a:gd name="connsiteY5" fmla="*/ 4042 h 98800"/>
                <a:gd name="connsiteX6" fmla="*/ 72782 w 108378"/>
                <a:gd name="connsiteY6" fmla="*/ 9667 h 98800"/>
                <a:gd name="connsiteX7" fmla="*/ 105506 w 108378"/>
                <a:gd name="connsiteY7" fmla="*/ 66480 h 98800"/>
                <a:gd name="connsiteX8" fmla="*/ 97427 w 108378"/>
                <a:gd name="connsiteY8" fmla="*/ 95920 h 98800"/>
                <a:gd name="connsiteX9" fmla="*/ 86872 w 108378"/>
                <a:gd name="connsiteY9" fmla="*/ 98749 h 98800"/>
                <a:gd name="connsiteX10" fmla="*/ 54147 w 108378"/>
                <a:gd name="connsiteY10" fmla="*/ 16143 h 98800"/>
                <a:gd name="connsiteX11" fmla="*/ 50284 w 108378"/>
                <a:gd name="connsiteY11" fmla="*/ 18416 h 98800"/>
                <a:gd name="connsiteX12" fmla="*/ 17674 w 108378"/>
                <a:gd name="connsiteY12" fmla="*/ 75229 h 98800"/>
                <a:gd name="connsiteX13" fmla="*/ 17674 w 108378"/>
                <a:gd name="connsiteY13" fmla="*/ 79660 h 98800"/>
                <a:gd name="connsiteX14" fmla="*/ 21423 w 108378"/>
                <a:gd name="connsiteY14" fmla="*/ 81819 h 98800"/>
                <a:gd name="connsiteX15" fmla="*/ 86872 w 108378"/>
                <a:gd name="connsiteY15" fmla="*/ 81819 h 98800"/>
                <a:gd name="connsiteX16" fmla="*/ 90621 w 108378"/>
                <a:gd name="connsiteY16" fmla="*/ 79660 h 98800"/>
                <a:gd name="connsiteX17" fmla="*/ 90621 w 108378"/>
                <a:gd name="connsiteY17" fmla="*/ 75229 h 98800"/>
                <a:gd name="connsiteX18" fmla="*/ 57897 w 108378"/>
                <a:gd name="connsiteY18" fmla="*/ 18416 h 98800"/>
                <a:gd name="connsiteX19" fmla="*/ 57897 w 108378"/>
                <a:gd name="connsiteY19" fmla="*/ 18416 h 98800"/>
                <a:gd name="connsiteX20" fmla="*/ 54147 w 108378"/>
                <a:gd name="connsiteY20" fmla="*/ 16143 h 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378" h="98800">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w="11362"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name="connsiteX0" fmla="*/ 86872 w 108444"/>
                <a:gd name="connsiteY0" fmla="*/ 99713 h 99764"/>
                <a:gd name="connsiteX1" fmla="*/ 21423 w 108444"/>
                <a:gd name="connsiteY1" fmla="*/ 99713 h 99764"/>
                <a:gd name="connsiteX2" fmla="*/ -41 w 108444"/>
                <a:gd name="connsiteY2" fmla="*/ 78000 h 99764"/>
                <a:gd name="connsiteX3" fmla="*/ 2788 w 108444"/>
                <a:gd name="connsiteY3" fmla="*/ 67444 h 99764"/>
                <a:gd name="connsiteX4" fmla="*/ 35513 w 108444"/>
                <a:gd name="connsiteY4" fmla="*/ 10631 h 99764"/>
                <a:gd name="connsiteX5" fmla="*/ 54147 w 108444"/>
                <a:gd name="connsiteY5" fmla="*/ -50 h 99764"/>
                <a:gd name="connsiteX6" fmla="*/ 54147 w 108444"/>
                <a:gd name="connsiteY6" fmla="*/ -50 h 99764"/>
                <a:gd name="connsiteX7" fmla="*/ 72782 w 108444"/>
                <a:gd name="connsiteY7" fmla="*/ 10631 h 99764"/>
                <a:gd name="connsiteX8" fmla="*/ 72782 w 108444"/>
                <a:gd name="connsiteY8" fmla="*/ 10631 h 99764"/>
                <a:gd name="connsiteX9" fmla="*/ 105506 w 108444"/>
                <a:gd name="connsiteY9" fmla="*/ 67444 h 99764"/>
                <a:gd name="connsiteX10" fmla="*/ 105506 w 108444"/>
                <a:gd name="connsiteY10" fmla="*/ 88919 h 99764"/>
                <a:gd name="connsiteX11" fmla="*/ 86872 w 108444"/>
                <a:gd name="connsiteY11" fmla="*/ 99713 h 99764"/>
                <a:gd name="connsiteX12" fmla="*/ 54147 w 108444"/>
                <a:gd name="connsiteY12" fmla="*/ 17107 h 99764"/>
                <a:gd name="connsiteX13" fmla="*/ 50284 w 108444"/>
                <a:gd name="connsiteY13" fmla="*/ 19380 h 99764"/>
                <a:gd name="connsiteX14" fmla="*/ 17673 w 108444"/>
                <a:gd name="connsiteY14" fmla="*/ 76193 h 99764"/>
                <a:gd name="connsiteX15" fmla="*/ 17673 w 108444"/>
                <a:gd name="connsiteY15" fmla="*/ 80624 h 99764"/>
                <a:gd name="connsiteX16" fmla="*/ 21423 w 108444"/>
                <a:gd name="connsiteY16" fmla="*/ 82783 h 99764"/>
                <a:gd name="connsiteX17" fmla="*/ 86872 w 108444"/>
                <a:gd name="connsiteY17" fmla="*/ 82783 h 99764"/>
                <a:gd name="connsiteX18" fmla="*/ 90621 w 108444"/>
                <a:gd name="connsiteY18" fmla="*/ 80624 h 99764"/>
                <a:gd name="connsiteX19" fmla="*/ 90621 w 108444"/>
                <a:gd name="connsiteY19" fmla="*/ 76193 h 99764"/>
                <a:gd name="connsiteX20" fmla="*/ 58011 w 108444"/>
                <a:gd name="connsiteY20" fmla="*/ 19380 h 99764"/>
                <a:gd name="connsiteX21" fmla="*/ 54147 w 108444"/>
                <a:gd name="connsiteY21" fmla="*/ 17107 h 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4" h="9976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w="11362"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name="connsiteX0" fmla="*/ 86871 w 108378"/>
                <a:gd name="connsiteY0" fmla="*/ 99828 h 99879"/>
                <a:gd name="connsiteX1" fmla="*/ 21423 w 108378"/>
                <a:gd name="connsiteY1" fmla="*/ 99828 h 99879"/>
                <a:gd name="connsiteX2" fmla="*/ -41 w 108378"/>
                <a:gd name="connsiteY2" fmla="*/ 78114 h 99879"/>
                <a:gd name="connsiteX3" fmla="*/ 2788 w 108378"/>
                <a:gd name="connsiteY3" fmla="*/ 67558 h 99879"/>
                <a:gd name="connsiteX4" fmla="*/ 35513 w 108378"/>
                <a:gd name="connsiteY4" fmla="*/ 10745 h 99879"/>
                <a:gd name="connsiteX5" fmla="*/ 54147 w 108378"/>
                <a:gd name="connsiteY5" fmla="*/ -49 h 99879"/>
                <a:gd name="connsiteX6" fmla="*/ 54147 w 108378"/>
                <a:gd name="connsiteY6" fmla="*/ -49 h 99879"/>
                <a:gd name="connsiteX7" fmla="*/ 72782 w 108378"/>
                <a:gd name="connsiteY7" fmla="*/ 10745 h 99879"/>
                <a:gd name="connsiteX8" fmla="*/ 105506 w 108378"/>
                <a:gd name="connsiteY8" fmla="*/ 67558 h 99879"/>
                <a:gd name="connsiteX9" fmla="*/ 97427 w 108378"/>
                <a:gd name="connsiteY9" fmla="*/ 96999 h 99879"/>
                <a:gd name="connsiteX10" fmla="*/ 86871 w 108378"/>
                <a:gd name="connsiteY10" fmla="*/ 99828 h 99879"/>
                <a:gd name="connsiteX11" fmla="*/ 54147 w 108378"/>
                <a:gd name="connsiteY11" fmla="*/ 17336 h 99879"/>
                <a:gd name="connsiteX12" fmla="*/ 50398 w 108378"/>
                <a:gd name="connsiteY12" fmla="*/ 19495 h 99879"/>
                <a:gd name="connsiteX13" fmla="*/ 17673 w 108378"/>
                <a:gd name="connsiteY13" fmla="*/ 76308 h 99879"/>
                <a:gd name="connsiteX14" fmla="*/ 17673 w 108378"/>
                <a:gd name="connsiteY14" fmla="*/ 80739 h 99879"/>
                <a:gd name="connsiteX15" fmla="*/ 21423 w 108378"/>
                <a:gd name="connsiteY15" fmla="*/ 82898 h 99879"/>
                <a:gd name="connsiteX16" fmla="*/ 86871 w 108378"/>
                <a:gd name="connsiteY16" fmla="*/ 82898 h 99879"/>
                <a:gd name="connsiteX17" fmla="*/ 90621 w 108378"/>
                <a:gd name="connsiteY17" fmla="*/ 80739 h 99879"/>
                <a:gd name="connsiteX18" fmla="*/ 90621 w 108378"/>
                <a:gd name="connsiteY18" fmla="*/ 76308 h 99879"/>
                <a:gd name="connsiteX19" fmla="*/ 58010 w 108378"/>
                <a:gd name="connsiteY19" fmla="*/ 19495 h 99879"/>
                <a:gd name="connsiteX20" fmla="*/ 58010 w 108378"/>
                <a:gd name="connsiteY20" fmla="*/ 19495 h 99879"/>
                <a:gd name="connsiteX21" fmla="*/ 54147 w 108378"/>
                <a:gd name="connsiteY21" fmla="*/ 17336 h 9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378" h="99879">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w="11362"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0 w 61585"/>
                <a:gd name="connsiteY9" fmla="*/ 30855 h 61585"/>
                <a:gd name="connsiteX10" fmla="*/ 31092 w 61585"/>
                <a:gd name="connsiteY10" fmla="*/ 17220 h 61585"/>
                <a:gd name="connsiteX11" fmla="*/ 30865 w 61585"/>
                <a:gd name="connsiteY11"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 h="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w="11362"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name="connsiteX0" fmla="*/ 30865 w 61585"/>
                <a:gd name="connsiteY0" fmla="*/ 61535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5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name="connsiteX0" fmla="*/ 30751 w 61585"/>
                <a:gd name="connsiteY0" fmla="*/ 61534 h 61585"/>
                <a:gd name="connsiteX1" fmla="*/ -41 w 61585"/>
                <a:gd name="connsiteY1" fmla="*/ 30742 h 61585"/>
                <a:gd name="connsiteX2" fmla="*/ 30751 w 61585"/>
                <a:gd name="connsiteY2" fmla="*/ -51 h 61585"/>
                <a:gd name="connsiteX3" fmla="*/ 61544 w 61585"/>
                <a:gd name="connsiteY3" fmla="*/ 30742 h 61585"/>
                <a:gd name="connsiteX4" fmla="*/ 61544 w 61585"/>
                <a:gd name="connsiteY4" fmla="*/ 30855 h 61585"/>
                <a:gd name="connsiteX5" fmla="*/ 30751 w 61585"/>
                <a:gd name="connsiteY5" fmla="*/ 61534 h 61585"/>
                <a:gd name="connsiteX6" fmla="*/ 30751 w 61585"/>
                <a:gd name="connsiteY6" fmla="*/ 17220 h 61585"/>
                <a:gd name="connsiteX7" fmla="*/ 17116 w 61585"/>
                <a:gd name="connsiteY7" fmla="*/ 30855 h 61585"/>
                <a:gd name="connsiteX8" fmla="*/ 30751 w 61585"/>
                <a:gd name="connsiteY8" fmla="*/ 44490 h 61585"/>
                <a:gd name="connsiteX9" fmla="*/ 44387 w 61585"/>
                <a:gd name="connsiteY9" fmla="*/ 30855 h 61585"/>
                <a:gd name="connsiteX10" fmla="*/ 30751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w="11362"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7 h 1011157"/>
                <a:gd name="connsiteX6" fmla="*/ 92155 w 1824489"/>
                <a:gd name="connsiteY6" fmla="*/ 1011107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w="11362" cap="flat">
              <a:noFill/>
              <a:prstDash val="solid"/>
              <a:miter/>
            </a:ln>
          </p:spPr>
          <p:txBody>
            <a:bodyPr rtlCol="0" anchor="ctr"/>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name="connsiteX0" fmla="*/ 8709 w 17271"/>
                  <a:gd name="connsiteY0" fmla="*/ 17220 h 17271"/>
                  <a:gd name="connsiteX1" fmla="*/ -41 w 17271"/>
                  <a:gd name="connsiteY1" fmla="*/ 8699 h 17271"/>
                  <a:gd name="connsiteX2" fmla="*/ 8481 w 17271"/>
                  <a:gd name="connsiteY2" fmla="*/ -50 h 17271"/>
                  <a:gd name="connsiteX3" fmla="*/ 17231 w 17271"/>
                  <a:gd name="connsiteY3" fmla="*/ 8472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w="11362"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w="11362"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name="connsiteX0" fmla="*/ 8368 w 17044"/>
                  <a:gd name="connsiteY0" fmla="*/ 16993 h 17043"/>
                  <a:gd name="connsiteX1" fmla="*/ -41 w 17044"/>
                  <a:gd name="connsiteY1" fmla="*/ 8357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w="11362"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7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name="connsiteX0" fmla="*/ 8368 w 17044"/>
                  <a:gd name="connsiteY0" fmla="*/ 16993 h 17043"/>
                  <a:gd name="connsiteX1" fmla="*/ -41 w 17044"/>
                  <a:gd name="connsiteY1" fmla="*/ 8358 h 17043"/>
                  <a:gd name="connsiteX2" fmla="*/ 8594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w="11362"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8594 w 17270"/>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name="connsiteX0" fmla="*/ 7607 w 15295"/>
                  <a:gd name="connsiteY0" fmla="*/ 17106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w="11362"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17229 w 17270"/>
                  <a:gd name="connsiteY4" fmla="*/ 8698 h 17271"/>
                  <a:gd name="connsiteX5" fmla="*/ 8594 w 17270"/>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name="connsiteX0" fmla="*/ 8368 w 17044"/>
                  <a:gd name="connsiteY0" fmla="*/ 16994 h 17044"/>
                  <a:gd name="connsiteX1" fmla="*/ -40 w 17044"/>
                  <a:gd name="connsiteY1" fmla="*/ 8358 h 17044"/>
                  <a:gd name="connsiteX2" fmla="*/ 8595 w 17044"/>
                  <a:gd name="connsiteY2" fmla="*/ -50 h 17044"/>
                  <a:gd name="connsiteX3" fmla="*/ 17004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w="11362"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w="11362"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name="connsiteX0" fmla="*/ 1744390 w 1853955"/>
                <a:gd name="connsiteY0" fmla="*/ 1043262 h 1043313"/>
                <a:gd name="connsiteX1" fmla="*/ 109312 w 1853955"/>
                <a:gd name="connsiteY1" fmla="*/ 1043262 h 1043313"/>
                <a:gd name="connsiteX2" fmla="*/ -41 w 1853955"/>
                <a:gd name="connsiteY2" fmla="*/ 933545 h 1043313"/>
                <a:gd name="connsiteX3" fmla="*/ 1482 w 1853955"/>
                <a:gd name="connsiteY3" fmla="*/ 915547 h 1043313"/>
                <a:gd name="connsiteX4" fmla="*/ 134424 w 1853955"/>
                <a:gd name="connsiteY4" fmla="*/ 131528 h 1043313"/>
                <a:gd name="connsiteX5" fmla="*/ 289523 w 1853955"/>
                <a:gd name="connsiteY5" fmla="*/ 62 h 1043313"/>
                <a:gd name="connsiteX6" fmla="*/ 1254662 w 1853955"/>
                <a:gd name="connsiteY6" fmla="*/ 62 h 1043313"/>
                <a:gd name="connsiteX7" fmla="*/ 1269729 w 1853955"/>
                <a:gd name="connsiteY7" fmla="*/ 19078 h 1043313"/>
                <a:gd name="connsiteX8" fmla="*/ 1254662 w 1853955"/>
                <a:gd name="connsiteY8" fmla="*/ 34150 h 1043313"/>
                <a:gd name="connsiteX9" fmla="*/ 289523 w 1853955"/>
                <a:gd name="connsiteY9" fmla="*/ 34150 h 1043313"/>
                <a:gd name="connsiteX10" fmla="*/ 167603 w 1853955"/>
                <a:gd name="connsiteY10" fmla="*/ 137209 h 1043313"/>
                <a:gd name="connsiteX11" fmla="*/ 34660 w 1853955"/>
                <a:gd name="connsiteY11" fmla="*/ 921228 h 1043313"/>
                <a:gd name="connsiteX12" fmla="*/ 96086 w 1853955"/>
                <a:gd name="connsiteY12" fmla="*/ 1007879 h 1043313"/>
                <a:gd name="connsiteX13" fmla="*/ 108744 w 1853955"/>
                <a:gd name="connsiteY13" fmla="*/ 1008947 h 1043313"/>
                <a:gd name="connsiteX14" fmla="*/ 1744958 w 1853955"/>
                <a:gd name="connsiteY14" fmla="*/ 1008947 h 1043313"/>
                <a:gd name="connsiteX15" fmla="*/ 1820133 w 1853955"/>
                <a:gd name="connsiteY15" fmla="*/ 934136 h 1043313"/>
                <a:gd name="connsiteX16" fmla="*/ 1819042 w 1853955"/>
                <a:gd name="connsiteY16" fmla="*/ 921228 h 1043313"/>
                <a:gd name="connsiteX17" fmla="*/ 1686100 w 1853955"/>
                <a:gd name="connsiteY17" fmla="*/ 137209 h 1043313"/>
                <a:gd name="connsiteX18" fmla="*/ 1563725 w 1853955"/>
                <a:gd name="connsiteY18" fmla="*/ 34150 h 1043313"/>
                <a:gd name="connsiteX19" fmla="*/ 1375901 w 1853955"/>
                <a:gd name="connsiteY19" fmla="*/ 34150 h 1043313"/>
                <a:gd name="connsiteX20" fmla="*/ 1356891 w 1853955"/>
                <a:gd name="connsiteY20" fmla="*/ 19078 h 1043313"/>
                <a:gd name="connsiteX21" fmla="*/ 1371958 w 1853955"/>
                <a:gd name="connsiteY21" fmla="*/ 62 h 1043313"/>
                <a:gd name="connsiteX22" fmla="*/ 1375901 w 1853955"/>
                <a:gd name="connsiteY22" fmla="*/ 62 h 1043313"/>
                <a:gd name="connsiteX23" fmla="*/ 1563725 w 1853955"/>
                <a:gd name="connsiteY23" fmla="*/ 62 h 1043313"/>
                <a:gd name="connsiteX24" fmla="*/ 1719393 w 1853955"/>
                <a:gd name="connsiteY24" fmla="*/ 131528 h 1043313"/>
                <a:gd name="connsiteX25" fmla="*/ 1852335 w 1853955"/>
                <a:gd name="connsiteY25" fmla="*/ 915547 h 1043313"/>
                <a:gd name="connsiteX26" fmla="*/ 1762991 w 1853955"/>
                <a:gd name="connsiteY26" fmla="*/ 1041706 h 1043313"/>
                <a:gd name="connsiteX27" fmla="*/ 1744503 w 1853955"/>
                <a:gd name="connsiteY27" fmla="*/ 1043262 h 104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313">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w="11362"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name="connsiteX0" fmla="*/ 29197 w 44429"/>
                <a:gd name="connsiteY0" fmla="*/ 34150 h 34316"/>
                <a:gd name="connsiteX1" fmla="*/ 19084 w 44429"/>
                <a:gd name="connsiteY1" fmla="*/ 34150 h 34316"/>
                <a:gd name="connsiteX2" fmla="*/ 74 w 44429"/>
                <a:gd name="connsiteY2" fmla="*/ 19078 h 34316"/>
                <a:gd name="connsiteX3" fmla="*/ 15141 w 44429"/>
                <a:gd name="connsiteY3" fmla="*/ 62 h 34316"/>
                <a:gd name="connsiteX4" fmla="*/ 19084 w 44429"/>
                <a:gd name="connsiteY4" fmla="*/ 62 h 34316"/>
                <a:gd name="connsiteX5" fmla="*/ 29197 w 44429"/>
                <a:gd name="connsiteY5" fmla="*/ 62 h 34316"/>
                <a:gd name="connsiteX6" fmla="*/ 44275 w 44429"/>
                <a:gd name="connsiteY6" fmla="*/ 19078 h 34316"/>
                <a:gd name="connsiteX7" fmla="*/ 29197 w 44429"/>
                <a:gd name="connsiteY7" fmla="*/ 34150 h 3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6">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w="11362"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name="connsiteX0" fmla="*/ 98018 w 196704"/>
                <a:gd name="connsiteY0" fmla="*/ 279673 h 279724"/>
                <a:gd name="connsiteX1" fmla="*/ 78020 w 196704"/>
                <a:gd name="connsiteY1" fmla="*/ 267743 h 279724"/>
                <a:gd name="connsiteX2" fmla="*/ 17798 w 196704"/>
                <a:gd name="connsiteY2" fmla="*/ 155253 h 279724"/>
                <a:gd name="connsiteX3" fmla="*/ -41 w 196704"/>
                <a:gd name="connsiteY3" fmla="*/ 98440 h 279724"/>
                <a:gd name="connsiteX4" fmla="*/ 98268 w 196704"/>
                <a:gd name="connsiteY4" fmla="*/ -51 h 279724"/>
                <a:gd name="connsiteX5" fmla="*/ 165852 w 196704"/>
                <a:gd name="connsiteY5" fmla="*/ 26742 h 279724"/>
                <a:gd name="connsiteX6" fmla="*/ 164818 w 196704"/>
                <a:gd name="connsiteY6" fmla="*/ 38752 h 279724"/>
                <a:gd name="connsiteX7" fmla="*/ 154490 w 196704"/>
                <a:gd name="connsiteY7" fmla="*/ 39241 h 279724"/>
                <a:gd name="connsiteX8" fmla="*/ 44386 w 196704"/>
                <a:gd name="connsiteY8" fmla="*/ 37877 h 279724"/>
                <a:gd name="connsiteX9" fmla="*/ 17457 w 196704"/>
                <a:gd name="connsiteY9" fmla="*/ 98440 h 279724"/>
                <a:gd name="connsiteX10" fmla="*/ 33365 w 196704"/>
                <a:gd name="connsiteY10" fmla="*/ 146958 h 279724"/>
                <a:gd name="connsiteX11" fmla="*/ 93473 w 196704"/>
                <a:gd name="connsiteY11" fmla="*/ 259334 h 279724"/>
                <a:gd name="connsiteX12" fmla="*/ 98359 w 196704"/>
                <a:gd name="connsiteY12" fmla="*/ 262289 h 279724"/>
                <a:gd name="connsiteX13" fmla="*/ 103245 w 196704"/>
                <a:gd name="connsiteY13" fmla="*/ 259334 h 279724"/>
                <a:gd name="connsiteX14" fmla="*/ 161648 w 196704"/>
                <a:gd name="connsiteY14" fmla="*/ 150026 h 279724"/>
                <a:gd name="connsiteX15" fmla="*/ 179261 w 196704"/>
                <a:gd name="connsiteY15" fmla="*/ 86623 h 279724"/>
                <a:gd name="connsiteX16" fmla="*/ 169375 w 196704"/>
                <a:gd name="connsiteY16" fmla="*/ 57989 h 279724"/>
                <a:gd name="connsiteX17" fmla="*/ 172500 w 196704"/>
                <a:gd name="connsiteY17" fmla="*/ 46343 h 279724"/>
                <a:gd name="connsiteX18" fmla="*/ 184146 w 196704"/>
                <a:gd name="connsiteY18" fmla="*/ 49467 h 279724"/>
                <a:gd name="connsiteX19" fmla="*/ 196191 w 196704"/>
                <a:gd name="connsiteY19" fmla="*/ 84237 h 279724"/>
                <a:gd name="connsiteX20" fmla="*/ 176761 w 196704"/>
                <a:gd name="connsiteY20" fmla="*/ 157980 h 279724"/>
                <a:gd name="connsiteX21" fmla="*/ 118357 w 196704"/>
                <a:gd name="connsiteY21" fmla="*/ 267402 h 279724"/>
                <a:gd name="connsiteX22" fmla="*/ 98359 w 196704"/>
                <a:gd name="connsiteY22" fmla="*/ 279333 h 2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04" h="27972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w="11362"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name="connsiteX0" fmla="*/ 46773 w 93627"/>
                <a:gd name="connsiteY0" fmla="*/ 93577 h 93627"/>
                <a:gd name="connsiteX1" fmla="*/ -41 w 93627"/>
                <a:gd name="connsiteY1" fmla="*/ 46763 h 93627"/>
                <a:gd name="connsiteX2" fmla="*/ 46773 w 93627"/>
                <a:gd name="connsiteY2" fmla="*/ -51 h 93627"/>
                <a:gd name="connsiteX3" fmla="*/ 93586 w 93627"/>
                <a:gd name="connsiteY3" fmla="*/ 46763 h 93627"/>
                <a:gd name="connsiteX4" fmla="*/ 46773 w 93627"/>
                <a:gd name="connsiteY4" fmla="*/ 93577 h 93627"/>
                <a:gd name="connsiteX5" fmla="*/ 46773 w 93627"/>
                <a:gd name="connsiteY5" fmla="*/ 17107 h 93627"/>
                <a:gd name="connsiteX6" fmla="*/ 17116 w 93627"/>
                <a:gd name="connsiteY6" fmla="*/ 46763 h 93627"/>
                <a:gd name="connsiteX7" fmla="*/ 46773 w 93627"/>
                <a:gd name="connsiteY7" fmla="*/ 76419 h 93627"/>
                <a:gd name="connsiteX8" fmla="*/ 76429 w 93627"/>
                <a:gd name="connsiteY8" fmla="*/ 46763 h 93627"/>
                <a:gd name="connsiteX9" fmla="*/ 46773 w 93627"/>
                <a:gd name="connsiteY9" fmla="*/ 17107 h 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27" h="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w="11362"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name="connsiteX0" fmla="*/ 124947 w 250999"/>
                <a:gd name="connsiteY0" fmla="*/ 102672 h 102722"/>
                <a:gd name="connsiteX1" fmla="*/ -41 w 250999"/>
                <a:gd name="connsiteY1" fmla="*/ 47904 h 102722"/>
                <a:gd name="connsiteX2" fmla="*/ 53817 w 250999"/>
                <a:gd name="connsiteY2" fmla="*/ 2454 h 102722"/>
                <a:gd name="connsiteX3" fmla="*/ 64441 w 250999"/>
                <a:gd name="connsiteY3" fmla="*/ 8306 h 102722"/>
                <a:gd name="connsiteX4" fmla="*/ 58590 w 250999"/>
                <a:gd name="connsiteY4" fmla="*/ 18930 h 102722"/>
                <a:gd name="connsiteX5" fmla="*/ 17003 w 250999"/>
                <a:gd name="connsiteY5" fmla="*/ 47904 h 102722"/>
                <a:gd name="connsiteX6" fmla="*/ 125402 w 250999"/>
                <a:gd name="connsiteY6" fmla="*/ 85514 h 102722"/>
                <a:gd name="connsiteX7" fmla="*/ 233801 w 250999"/>
                <a:gd name="connsiteY7" fmla="*/ 47904 h 102722"/>
                <a:gd name="connsiteX8" fmla="*/ 184146 w 250999"/>
                <a:gd name="connsiteY8" fmla="*/ 16771 h 102722"/>
                <a:gd name="connsiteX9" fmla="*/ 177886 w 250999"/>
                <a:gd name="connsiteY9" fmla="*/ 6476 h 102722"/>
                <a:gd name="connsiteX10" fmla="*/ 177897 w 250999"/>
                <a:gd name="connsiteY10" fmla="*/ 6431 h 102722"/>
                <a:gd name="connsiteX11" fmla="*/ 188237 w 250999"/>
                <a:gd name="connsiteY11" fmla="*/ 181 h 102722"/>
                <a:gd name="connsiteX12" fmla="*/ 250958 w 250999"/>
                <a:gd name="connsiteY12" fmla="*/ 47904 h 102722"/>
                <a:gd name="connsiteX13" fmla="*/ 124947 w 250999"/>
                <a:gd name="connsiteY13" fmla="*/ 102672 h 1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999" h="102722">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w="11362"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name="connsiteX0" fmla="*/ 135628 w 270952"/>
                <a:gd name="connsiteY0" fmla="*/ 389331 h 389382"/>
                <a:gd name="connsiteX1" fmla="*/ 110403 w 270952"/>
                <a:gd name="connsiteY1" fmla="*/ 374219 h 389382"/>
                <a:gd name="connsiteX2" fmla="*/ 24843 w 270952"/>
                <a:gd name="connsiteY2" fmla="*/ 214347 h 389382"/>
                <a:gd name="connsiteX3" fmla="*/ -41 w 270952"/>
                <a:gd name="connsiteY3" fmla="*/ 135832 h 389382"/>
                <a:gd name="connsiteX4" fmla="*/ 136776 w 270952"/>
                <a:gd name="connsiteY4" fmla="*/ -50 h 389382"/>
                <a:gd name="connsiteX5" fmla="*/ 229483 w 270952"/>
                <a:gd name="connsiteY5" fmla="*/ 36750 h 389382"/>
                <a:gd name="connsiteX6" fmla="*/ 229483 w 270952"/>
                <a:gd name="connsiteY6" fmla="*/ 48908 h 389382"/>
                <a:gd name="connsiteX7" fmla="*/ 217325 w 270952"/>
                <a:gd name="connsiteY7" fmla="*/ 48908 h 389382"/>
                <a:gd name="connsiteX8" fmla="*/ 49022 w 270952"/>
                <a:gd name="connsiteY8" fmla="*/ 54725 h 389382"/>
                <a:gd name="connsiteX9" fmla="*/ 17003 w 270952"/>
                <a:gd name="connsiteY9" fmla="*/ 136400 h 389382"/>
                <a:gd name="connsiteX10" fmla="*/ 39728 w 270952"/>
                <a:gd name="connsiteY10" fmla="*/ 207075 h 389382"/>
                <a:gd name="connsiteX11" fmla="*/ 125174 w 270952"/>
                <a:gd name="connsiteY11" fmla="*/ 366152 h 389382"/>
                <a:gd name="connsiteX12" fmla="*/ 140525 w 270952"/>
                <a:gd name="connsiteY12" fmla="*/ 370917 h 389382"/>
                <a:gd name="connsiteX13" fmla="*/ 145286 w 270952"/>
                <a:gd name="connsiteY13" fmla="*/ 366152 h 389382"/>
                <a:gd name="connsiteX14" fmla="*/ 228233 w 270952"/>
                <a:gd name="connsiteY14" fmla="*/ 210938 h 389382"/>
                <a:gd name="connsiteX15" fmla="*/ 253685 w 270952"/>
                <a:gd name="connsiteY15" fmla="*/ 118674 h 389382"/>
                <a:gd name="connsiteX16" fmla="*/ 239141 w 270952"/>
                <a:gd name="connsiteY16" fmla="*/ 76746 h 389382"/>
                <a:gd name="connsiteX17" fmla="*/ 242323 w 270952"/>
                <a:gd name="connsiteY17" fmla="*/ 65384 h 389382"/>
                <a:gd name="connsiteX18" fmla="*/ 253685 w 270952"/>
                <a:gd name="connsiteY18" fmla="*/ 68451 h 389382"/>
                <a:gd name="connsiteX19" fmla="*/ 270275 w 270952"/>
                <a:gd name="connsiteY19" fmla="*/ 116515 h 389382"/>
                <a:gd name="connsiteX20" fmla="*/ 243118 w 270952"/>
                <a:gd name="connsiteY20" fmla="*/ 218779 h 389382"/>
                <a:gd name="connsiteX21" fmla="*/ 160058 w 270952"/>
                <a:gd name="connsiteY21" fmla="*/ 374105 h 389382"/>
                <a:gd name="connsiteX22" fmla="*/ 135628 w 270952"/>
                <a:gd name="connsiteY22" fmla="*/ 389331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52" h="38938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w="11362"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name="connsiteX0" fmla="*/ 62794 w 125670"/>
                <a:gd name="connsiteY0" fmla="*/ 125619 h 125670"/>
                <a:gd name="connsiteX1" fmla="*/ -41 w 125670"/>
                <a:gd name="connsiteY1" fmla="*/ 62784 h 125670"/>
                <a:gd name="connsiteX2" fmla="*/ 62794 w 125670"/>
                <a:gd name="connsiteY2" fmla="*/ -51 h 125670"/>
                <a:gd name="connsiteX3" fmla="*/ 125629 w 125670"/>
                <a:gd name="connsiteY3" fmla="*/ 62784 h 125670"/>
                <a:gd name="connsiteX4" fmla="*/ 62794 w 125670"/>
                <a:gd name="connsiteY4" fmla="*/ 125619 h 125670"/>
                <a:gd name="connsiteX5" fmla="*/ 62794 w 125670"/>
                <a:gd name="connsiteY5" fmla="*/ 17106 h 125670"/>
                <a:gd name="connsiteX6" fmla="*/ 17344 w 125670"/>
                <a:gd name="connsiteY6" fmla="*/ 62557 h 125670"/>
                <a:gd name="connsiteX7" fmla="*/ 62794 w 125670"/>
                <a:gd name="connsiteY7" fmla="*/ 108007 h 125670"/>
                <a:gd name="connsiteX8" fmla="*/ 108244 w 125670"/>
                <a:gd name="connsiteY8" fmla="*/ 62557 h 125670"/>
                <a:gd name="connsiteX9" fmla="*/ 62794 w 125670"/>
                <a:gd name="connsiteY9" fmla="*/ 17220 h 1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670" h="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w="11362"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name="connsiteX0" fmla="*/ 174488 w 349172"/>
                <a:gd name="connsiteY0" fmla="*/ 138682 h 138732"/>
                <a:gd name="connsiteX1" fmla="*/ -41 w 349172"/>
                <a:gd name="connsiteY1" fmla="*/ 64598 h 138732"/>
                <a:gd name="connsiteX2" fmla="*/ 73816 w 349172"/>
                <a:gd name="connsiteY2" fmla="*/ 3467 h 138732"/>
                <a:gd name="connsiteX3" fmla="*/ 84314 w 349172"/>
                <a:gd name="connsiteY3" fmla="*/ 9042 h 138732"/>
                <a:gd name="connsiteX4" fmla="*/ 84383 w 349172"/>
                <a:gd name="connsiteY4" fmla="*/ 9262 h 138732"/>
                <a:gd name="connsiteX5" fmla="*/ 78588 w 349172"/>
                <a:gd name="connsiteY5" fmla="*/ 19943 h 138732"/>
                <a:gd name="connsiteX6" fmla="*/ 17003 w 349172"/>
                <a:gd name="connsiteY6" fmla="*/ 64598 h 138732"/>
                <a:gd name="connsiteX7" fmla="*/ 174488 w 349172"/>
                <a:gd name="connsiteY7" fmla="*/ 121411 h 138732"/>
                <a:gd name="connsiteX8" fmla="*/ 331974 w 349172"/>
                <a:gd name="connsiteY8" fmla="*/ 64598 h 138732"/>
                <a:gd name="connsiteX9" fmla="*/ 258799 w 349172"/>
                <a:gd name="connsiteY9" fmla="*/ 16875 h 138732"/>
                <a:gd name="connsiteX10" fmla="*/ 252549 w 349172"/>
                <a:gd name="connsiteY10" fmla="*/ 6535 h 138732"/>
                <a:gd name="connsiteX11" fmla="*/ 262776 w 349172"/>
                <a:gd name="connsiteY11" fmla="*/ 172 h 138732"/>
                <a:gd name="connsiteX12" fmla="*/ 349131 w 349172"/>
                <a:gd name="connsiteY12" fmla="*/ 64598 h 138732"/>
                <a:gd name="connsiteX13" fmla="*/ 174488 w 349172"/>
                <a:gd name="connsiteY13" fmla="*/ 138682 h 13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72" h="13873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w="11362"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name="connsiteX0" fmla="*/ 72225 w 144911"/>
                <a:gd name="connsiteY0" fmla="*/ 203324 h 203375"/>
                <a:gd name="connsiteX1" fmla="*/ 55863 w 144911"/>
                <a:gd name="connsiteY1" fmla="*/ 193439 h 203375"/>
                <a:gd name="connsiteX2" fmla="*/ 13026 w 144911"/>
                <a:gd name="connsiteY2" fmla="*/ 113901 h 203375"/>
                <a:gd name="connsiteX3" fmla="*/ -41 w 144911"/>
                <a:gd name="connsiteY3" fmla="*/ 72541 h 203375"/>
                <a:gd name="connsiteX4" fmla="*/ 24047 w 144911"/>
                <a:gd name="connsiteY4" fmla="*/ 18569 h 203375"/>
                <a:gd name="connsiteX5" fmla="*/ 80860 w 144911"/>
                <a:gd name="connsiteY5" fmla="*/ 388 h 203375"/>
                <a:gd name="connsiteX6" fmla="*/ 122447 w 144911"/>
                <a:gd name="connsiteY6" fmla="*/ 19705 h 203375"/>
                <a:gd name="connsiteX7" fmla="*/ 122447 w 144911"/>
                <a:gd name="connsiteY7" fmla="*/ 31749 h 203375"/>
                <a:gd name="connsiteX8" fmla="*/ 110289 w 144911"/>
                <a:gd name="connsiteY8" fmla="*/ 31749 h 203375"/>
                <a:gd name="connsiteX9" fmla="*/ 31910 w 144911"/>
                <a:gd name="connsiteY9" fmla="*/ 34226 h 203375"/>
                <a:gd name="connsiteX10" fmla="*/ 16889 w 144911"/>
                <a:gd name="connsiteY10" fmla="*/ 72086 h 203375"/>
                <a:gd name="connsiteX11" fmla="*/ 28252 w 144911"/>
                <a:gd name="connsiteY11" fmla="*/ 105492 h 203375"/>
                <a:gd name="connsiteX12" fmla="*/ 71089 w 144911"/>
                <a:gd name="connsiteY12" fmla="*/ 185031 h 203375"/>
                <a:gd name="connsiteX13" fmla="*/ 73702 w 144911"/>
                <a:gd name="connsiteY13" fmla="*/ 185031 h 203375"/>
                <a:gd name="connsiteX14" fmla="*/ 115289 w 144911"/>
                <a:gd name="connsiteY14" fmla="*/ 107197 h 203375"/>
                <a:gd name="connsiteX15" fmla="*/ 127561 w 144911"/>
                <a:gd name="connsiteY15" fmla="*/ 63564 h 203375"/>
                <a:gd name="connsiteX16" fmla="*/ 120857 w 144911"/>
                <a:gd name="connsiteY16" fmla="*/ 44134 h 203375"/>
                <a:gd name="connsiteX17" fmla="*/ 123924 w 144911"/>
                <a:gd name="connsiteY17" fmla="*/ 32431 h 203375"/>
                <a:gd name="connsiteX18" fmla="*/ 135628 w 144911"/>
                <a:gd name="connsiteY18" fmla="*/ 35499 h 203375"/>
                <a:gd name="connsiteX19" fmla="*/ 144491 w 144911"/>
                <a:gd name="connsiteY19" fmla="*/ 61178 h 203375"/>
                <a:gd name="connsiteX20" fmla="*/ 130401 w 144911"/>
                <a:gd name="connsiteY20" fmla="*/ 115151 h 203375"/>
                <a:gd name="connsiteX21" fmla="*/ 88814 w 144911"/>
                <a:gd name="connsiteY21" fmla="*/ 193098 h 203375"/>
                <a:gd name="connsiteX22" fmla="*/ 72452 w 144911"/>
                <a:gd name="connsiteY22" fmla="*/ 202983 h 2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911" h="203375">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w="11362"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35751 w 71584"/>
                <a:gd name="connsiteY4" fmla="*/ 71533 h 71584"/>
                <a:gd name="connsiteX5" fmla="*/ 35751 w 71584"/>
                <a:gd name="connsiteY5" fmla="*/ 17106 h 71584"/>
                <a:gd name="connsiteX6" fmla="*/ 17116 w 71584"/>
                <a:gd name="connsiteY6" fmla="*/ 35741 h 71584"/>
                <a:gd name="connsiteX7" fmla="*/ 35751 w 71584"/>
                <a:gd name="connsiteY7" fmla="*/ 54376 h 71584"/>
                <a:gd name="connsiteX8" fmla="*/ 54386 w 71584"/>
                <a:gd name="connsiteY8" fmla="*/ 35741 h 71584"/>
                <a:gd name="connsiteX9" fmla="*/ 35751 w 71584"/>
                <a:gd name="connsiteY9"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84" h="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w="11362"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name="connsiteX0" fmla="*/ 91769 w 183732"/>
                <a:gd name="connsiteY0" fmla="*/ 78015 h 78066"/>
                <a:gd name="connsiteX1" fmla="*/ -41 w 183732"/>
                <a:gd name="connsiteY1" fmla="*/ 36655 h 78066"/>
                <a:gd name="connsiteX2" fmla="*/ 40069 w 183732"/>
                <a:gd name="connsiteY2" fmla="*/ 1886 h 78066"/>
                <a:gd name="connsiteX3" fmla="*/ 50704 w 183732"/>
                <a:gd name="connsiteY3" fmla="*/ 7544 h 78066"/>
                <a:gd name="connsiteX4" fmla="*/ 50750 w 183732"/>
                <a:gd name="connsiteY4" fmla="*/ 7681 h 78066"/>
                <a:gd name="connsiteX5" fmla="*/ 44841 w 183732"/>
                <a:gd name="connsiteY5" fmla="*/ 18361 h 78066"/>
                <a:gd name="connsiteX6" fmla="*/ 17116 w 183732"/>
                <a:gd name="connsiteY6" fmla="*/ 36655 h 78066"/>
                <a:gd name="connsiteX7" fmla="*/ 91769 w 183732"/>
                <a:gd name="connsiteY7" fmla="*/ 60971 h 78066"/>
                <a:gd name="connsiteX8" fmla="*/ 166535 w 183732"/>
                <a:gd name="connsiteY8" fmla="*/ 36655 h 78066"/>
                <a:gd name="connsiteX9" fmla="*/ 133129 w 183732"/>
                <a:gd name="connsiteY9" fmla="*/ 16771 h 78066"/>
                <a:gd name="connsiteX10" fmla="*/ 126686 w 183732"/>
                <a:gd name="connsiteY10" fmla="*/ 6783 h 78066"/>
                <a:gd name="connsiteX11" fmla="*/ 126766 w 183732"/>
                <a:gd name="connsiteY11" fmla="*/ 6431 h 78066"/>
                <a:gd name="connsiteX12" fmla="*/ 137105 w 183732"/>
                <a:gd name="connsiteY12" fmla="*/ 181 h 78066"/>
                <a:gd name="connsiteX13" fmla="*/ 183692 w 183732"/>
                <a:gd name="connsiteY13" fmla="*/ 36655 h 78066"/>
                <a:gd name="connsiteX14" fmla="*/ 91769 w 183732"/>
                <a:gd name="connsiteY14" fmla="*/ 78015 h 7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732" h="78066">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w="11362"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name="connsiteX0" fmla="*/ 72225 w 145477"/>
                <a:gd name="connsiteY0" fmla="*/ 203803 h 203854"/>
                <a:gd name="connsiteX1" fmla="*/ 55863 w 145477"/>
                <a:gd name="connsiteY1" fmla="*/ 194031 h 203854"/>
                <a:gd name="connsiteX2" fmla="*/ 13026 w 145477"/>
                <a:gd name="connsiteY2" fmla="*/ 113811 h 203854"/>
                <a:gd name="connsiteX3" fmla="*/ -41 w 145477"/>
                <a:gd name="connsiteY3" fmla="*/ 72451 h 203854"/>
                <a:gd name="connsiteX4" fmla="*/ 72441 w 145477"/>
                <a:gd name="connsiteY4" fmla="*/ -51 h 203854"/>
                <a:gd name="connsiteX5" fmla="*/ 80633 w 145477"/>
                <a:gd name="connsiteY5" fmla="*/ 413 h 203854"/>
                <a:gd name="connsiteX6" fmla="*/ 122220 w 145477"/>
                <a:gd name="connsiteY6" fmla="*/ 19615 h 203854"/>
                <a:gd name="connsiteX7" fmla="*/ 121186 w 145477"/>
                <a:gd name="connsiteY7" fmla="*/ 31622 h 203854"/>
                <a:gd name="connsiteX8" fmla="*/ 110858 w 145477"/>
                <a:gd name="connsiteY8" fmla="*/ 32114 h 203854"/>
                <a:gd name="connsiteX9" fmla="*/ 79156 w 145477"/>
                <a:gd name="connsiteY9" fmla="*/ 17343 h 203854"/>
                <a:gd name="connsiteX10" fmla="*/ 35865 w 145477"/>
                <a:gd name="connsiteY10" fmla="*/ 31205 h 203854"/>
                <a:gd name="connsiteX11" fmla="*/ 17457 w 145477"/>
                <a:gd name="connsiteY11" fmla="*/ 72451 h 203854"/>
                <a:gd name="connsiteX12" fmla="*/ 28820 w 145477"/>
                <a:gd name="connsiteY12" fmla="*/ 105857 h 203854"/>
                <a:gd name="connsiteX13" fmla="*/ 71657 w 145477"/>
                <a:gd name="connsiteY13" fmla="*/ 185396 h 203854"/>
                <a:gd name="connsiteX14" fmla="*/ 74270 w 145477"/>
                <a:gd name="connsiteY14" fmla="*/ 185396 h 203854"/>
                <a:gd name="connsiteX15" fmla="*/ 115857 w 145477"/>
                <a:gd name="connsiteY15" fmla="*/ 107562 h 203854"/>
                <a:gd name="connsiteX16" fmla="*/ 128129 w 145477"/>
                <a:gd name="connsiteY16" fmla="*/ 63816 h 203854"/>
                <a:gd name="connsiteX17" fmla="*/ 121425 w 145477"/>
                <a:gd name="connsiteY17" fmla="*/ 44386 h 203854"/>
                <a:gd name="connsiteX18" fmla="*/ 124550 w 145477"/>
                <a:gd name="connsiteY18" fmla="*/ 32739 h 203854"/>
                <a:gd name="connsiteX19" fmla="*/ 136197 w 145477"/>
                <a:gd name="connsiteY19" fmla="*/ 35864 h 203854"/>
                <a:gd name="connsiteX20" fmla="*/ 145059 w 145477"/>
                <a:gd name="connsiteY20" fmla="*/ 61430 h 203854"/>
                <a:gd name="connsiteX21" fmla="*/ 130969 w 145477"/>
                <a:gd name="connsiteY21" fmla="*/ 115516 h 203854"/>
                <a:gd name="connsiteX22" fmla="*/ 89383 w 145477"/>
                <a:gd name="connsiteY22" fmla="*/ 193463 h 203854"/>
                <a:gd name="connsiteX23" fmla="*/ 72907 w 145477"/>
                <a:gd name="connsiteY23" fmla="*/ 203235 h 20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477" h="203854">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w="11362"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71543 w 71584"/>
                <a:gd name="connsiteY4" fmla="*/ 35855 h 71584"/>
                <a:gd name="connsiteX5" fmla="*/ 35751 w 71584"/>
                <a:gd name="connsiteY5" fmla="*/ 71533 h 71584"/>
                <a:gd name="connsiteX6" fmla="*/ 35751 w 71584"/>
                <a:gd name="connsiteY6" fmla="*/ 17106 h 71584"/>
                <a:gd name="connsiteX7" fmla="*/ 16889 w 71584"/>
                <a:gd name="connsiteY7" fmla="*/ 35741 h 71584"/>
                <a:gd name="connsiteX8" fmla="*/ 35524 w 71584"/>
                <a:gd name="connsiteY8" fmla="*/ 54602 h 71584"/>
                <a:gd name="connsiteX9" fmla="*/ 54386 w 71584"/>
                <a:gd name="connsiteY9" fmla="*/ 35968 h 71584"/>
                <a:gd name="connsiteX10" fmla="*/ 54386 w 71584"/>
                <a:gd name="connsiteY10" fmla="*/ 35855 h 71584"/>
                <a:gd name="connsiteX11" fmla="*/ 35751 w 71584"/>
                <a:gd name="connsiteY11"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 h="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w="11362"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name="connsiteX0" fmla="*/ 91769 w 183619"/>
                <a:gd name="connsiteY0" fmla="*/ 78355 h 78406"/>
                <a:gd name="connsiteX1" fmla="*/ -41 w 183619"/>
                <a:gd name="connsiteY1" fmla="*/ 36882 h 78406"/>
                <a:gd name="connsiteX2" fmla="*/ 40069 w 183619"/>
                <a:gd name="connsiteY2" fmla="*/ 2794 h 78406"/>
                <a:gd name="connsiteX3" fmla="*/ 50636 w 183619"/>
                <a:gd name="connsiteY3" fmla="*/ 8589 h 78406"/>
                <a:gd name="connsiteX4" fmla="*/ 44841 w 183619"/>
                <a:gd name="connsiteY4" fmla="*/ 19156 h 78406"/>
                <a:gd name="connsiteX5" fmla="*/ 17116 w 183619"/>
                <a:gd name="connsiteY5" fmla="*/ 37450 h 78406"/>
                <a:gd name="connsiteX6" fmla="*/ 91769 w 183619"/>
                <a:gd name="connsiteY6" fmla="*/ 61766 h 78406"/>
                <a:gd name="connsiteX7" fmla="*/ 166534 w 183619"/>
                <a:gd name="connsiteY7" fmla="*/ 36541 h 78406"/>
                <a:gd name="connsiteX8" fmla="*/ 133128 w 183619"/>
                <a:gd name="connsiteY8" fmla="*/ 16770 h 78406"/>
                <a:gd name="connsiteX9" fmla="*/ 126731 w 183619"/>
                <a:gd name="connsiteY9" fmla="*/ 6553 h 78406"/>
                <a:gd name="connsiteX10" fmla="*/ 126765 w 183619"/>
                <a:gd name="connsiteY10" fmla="*/ 6430 h 78406"/>
                <a:gd name="connsiteX11" fmla="*/ 137105 w 183619"/>
                <a:gd name="connsiteY11" fmla="*/ 180 h 78406"/>
                <a:gd name="connsiteX12" fmla="*/ 183578 w 183619"/>
                <a:gd name="connsiteY12" fmla="*/ 36541 h 78406"/>
                <a:gd name="connsiteX13" fmla="*/ 91769 w 183619"/>
                <a:gd name="connsiteY13" fmla="*/ 78355 h 7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619" h="78406">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w="11362"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name="connsiteX0" fmla="*/ 190885 w 676066"/>
                <a:gd name="connsiteY0" fmla="*/ 691519 h 691569"/>
                <a:gd name="connsiteX1" fmla="*/ 190885 w 676066"/>
                <a:gd name="connsiteY1" fmla="*/ 691519 h 691569"/>
                <a:gd name="connsiteX2" fmla="*/ 7606 w 676066"/>
                <a:gd name="connsiteY2" fmla="*/ 687769 h 691569"/>
                <a:gd name="connsiteX3" fmla="*/ 16 w 676066"/>
                <a:gd name="connsiteY3" fmla="*/ 678202 h 691569"/>
                <a:gd name="connsiteX4" fmla="*/ 7606 w 676066"/>
                <a:gd name="connsiteY4" fmla="*/ 670612 h 691569"/>
                <a:gd name="connsiteX5" fmla="*/ 187704 w 676066"/>
                <a:gd name="connsiteY5" fmla="*/ 674361 h 691569"/>
                <a:gd name="connsiteX6" fmla="*/ 249175 w 676066"/>
                <a:gd name="connsiteY6" fmla="*/ 624366 h 691569"/>
                <a:gd name="connsiteX7" fmla="*/ 254515 w 676066"/>
                <a:gd name="connsiteY7" fmla="*/ 622434 h 691569"/>
                <a:gd name="connsiteX8" fmla="*/ 466087 w 676066"/>
                <a:gd name="connsiteY8" fmla="*/ 622434 h 691569"/>
                <a:gd name="connsiteX9" fmla="*/ 656524 w 676066"/>
                <a:gd name="connsiteY9" fmla="*/ 363821 h 691569"/>
                <a:gd name="connsiteX10" fmla="*/ 525968 w 676066"/>
                <a:gd name="connsiteY10" fmla="*/ 183042 h 691569"/>
                <a:gd name="connsiteX11" fmla="*/ 524264 w 676066"/>
                <a:gd name="connsiteY11" fmla="*/ 178157 h 691569"/>
                <a:gd name="connsiteX12" fmla="*/ 520968 w 676066"/>
                <a:gd name="connsiteY12" fmla="*/ 8740 h 691569"/>
                <a:gd name="connsiteX13" fmla="*/ 529377 w 676066"/>
                <a:gd name="connsiteY13" fmla="*/ -9 h 691569"/>
                <a:gd name="connsiteX14" fmla="*/ 538103 w 676066"/>
                <a:gd name="connsiteY14" fmla="*/ 7093 h 691569"/>
                <a:gd name="connsiteX15" fmla="*/ 538126 w 676066"/>
                <a:gd name="connsiteY15" fmla="*/ 8399 h 691569"/>
                <a:gd name="connsiteX16" fmla="*/ 541308 w 676066"/>
                <a:gd name="connsiteY16" fmla="*/ 175202 h 691569"/>
                <a:gd name="connsiteX17" fmla="*/ 674364 w 676066"/>
                <a:gd name="connsiteY17" fmla="*/ 358822 h 691569"/>
                <a:gd name="connsiteX18" fmla="*/ 674364 w 676066"/>
                <a:gd name="connsiteY18" fmla="*/ 368935 h 691569"/>
                <a:gd name="connsiteX19" fmla="*/ 477563 w 676066"/>
                <a:gd name="connsiteY19" fmla="*/ 636069 h 691569"/>
                <a:gd name="connsiteX20" fmla="*/ 470746 w 676066"/>
                <a:gd name="connsiteY20" fmla="*/ 639592 h 691569"/>
                <a:gd name="connsiteX21" fmla="*/ 257811 w 676066"/>
                <a:gd name="connsiteY21" fmla="*/ 639592 h 691569"/>
                <a:gd name="connsiteX22" fmla="*/ 196339 w 676066"/>
                <a:gd name="connsiteY22" fmla="*/ 689587 h 691569"/>
                <a:gd name="connsiteX23" fmla="*/ 190885 w 676066"/>
                <a:gd name="connsiteY23" fmla="*/ 691519 h 69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6066" h="691569">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w="11362"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name="connsiteX0" fmla="*/ 699087 w 1139428"/>
                <a:gd name="connsiteY0" fmla="*/ 395140 h 395191"/>
                <a:gd name="connsiteX1" fmla="*/ 453200 w 1139428"/>
                <a:gd name="connsiteY1" fmla="*/ 395140 h 395191"/>
                <a:gd name="connsiteX2" fmla="*/ 449451 w 1139428"/>
                <a:gd name="connsiteY2" fmla="*/ 394231 h 395191"/>
                <a:gd name="connsiteX3" fmla="*/ 3923 w 1139428"/>
                <a:gd name="connsiteY3" fmla="*/ 170047 h 395191"/>
                <a:gd name="connsiteX4" fmla="*/ 1332 w 1139428"/>
                <a:gd name="connsiteY4" fmla="*/ 158112 h 395191"/>
                <a:gd name="connsiteX5" fmla="*/ 11650 w 1139428"/>
                <a:gd name="connsiteY5" fmla="*/ 154708 h 395191"/>
                <a:gd name="connsiteX6" fmla="*/ 454791 w 1139428"/>
                <a:gd name="connsiteY6" fmla="*/ 378096 h 395191"/>
                <a:gd name="connsiteX7" fmla="*/ 693974 w 1139428"/>
                <a:gd name="connsiteY7" fmla="*/ 378096 h 395191"/>
                <a:gd name="connsiteX8" fmla="*/ 807599 w 1139428"/>
                <a:gd name="connsiteY8" fmla="*/ 197772 h 395191"/>
                <a:gd name="connsiteX9" fmla="*/ 814872 w 1139428"/>
                <a:gd name="connsiteY9" fmla="*/ 193681 h 395191"/>
                <a:gd name="connsiteX10" fmla="*/ 871685 w 1139428"/>
                <a:gd name="connsiteY10" fmla="*/ 193681 h 395191"/>
                <a:gd name="connsiteX11" fmla="*/ 957018 w 1139428"/>
                <a:gd name="connsiteY11" fmla="*/ 4949 h 395191"/>
                <a:gd name="connsiteX12" fmla="*/ 964858 w 1139428"/>
                <a:gd name="connsiteY12" fmla="*/ -51 h 395191"/>
                <a:gd name="connsiteX13" fmla="*/ 1130865 w 1139428"/>
                <a:gd name="connsiteY13" fmla="*/ -51 h 395191"/>
                <a:gd name="connsiteX14" fmla="*/ 1139387 w 1139428"/>
                <a:gd name="connsiteY14" fmla="*/ 8471 h 395191"/>
                <a:gd name="connsiteX15" fmla="*/ 1130865 w 1139428"/>
                <a:gd name="connsiteY15" fmla="*/ 16993 h 395191"/>
                <a:gd name="connsiteX16" fmla="*/ 970539 w 1139428"/>
                <a:gd name="connsiteY16" fmla="*/ 16993 h 395191"/>
                <a:gd name="connsiteX17" fmla="*/ 885092 w 1139428"/>
                <a:gd name="connsiteY17" fmla="*/ 205839 h 395191"/>
                <a:gd name="connsiteX18" fmla="*/ 877252 w 1139428"/>
                <a:gd name="connsiteY18" fmla="*/ 210839 h 395191"/>
                <a:gd name="connsiteX19" fmla="*/ 819530 w 1139428"/>
                <a:gd name="connsiteY19" fmla="*/ 210839 h 395191"/>
                <a:gd name="connsiteX20" fmla="*/ 705904 w 1139428"/>
                <a:gd name="connsiteY20" fmla="*/ 391163 h 395191"/>
                <a:gd name="connsiteX21" fmla="*/ 699087 w 1139428"/>
                <a:gd name="connsiteY21" fmla="*/ 395140 h 3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9428" h="395191">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w="11362" cap="flat">
              <a:noFill/>
              <a:prstDash val="solid"/>
              <a:miter/>
            </a:ln>
          </p:spPr>
          <p:txBody>
            <a:bodyPr rtlCol="0" anchor="ctr"/>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name="connsiteX0" fmla="*/ 8594 w 17270"/>
                  <a:gd name="connsiteY0" fmla="*/ -51 h 17271"/>
                  <a:gd name="connsiteX1" fmla="*/ -41 w 17270"/>
                  <a:gd name="connsiteY1" fmla="*/ 8584 h 17271"/>
                  <a:gd name="connsiteX2" fmla="*/ 8594 w 17270"/>
                  <a:gd name="connsiteY2" fmla="*/ 17220 h 17271"/>
                  <a:gd name="connsiteX3" fmla="*/ 17229 w 17270"/>
                  <a:gd name="connsiteY3" fmla="*/ 8584 h 17271"/>
                  <a:gd name="connsiteX4" fmla="*/ 8594 w 17270"/>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822 w 17271"/>
                  <a:gd name="connsiteY5" fmla="*/ -49 h 17271"/>
                  <a:gd name="connsiteX6" fmla="*/ 8708 w 17271"/>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name="connsiteX0" fmla="*/ 8368 w 17044"/>
                  <a:gd name="connsiteY0" fmla="*/ -51 h 17043"/>
                  <a:gd name="connsiteX1" fmla="*/ -41 w 17044"/>
                  <a:gd name="connsiteY1" fmla="*/ 8583 h 17043"/>
                  <a:gd name="connsiteX2" fmla="*/ 8594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name="connsiteX0" fmla="*/ 8709 w 17272"/>
                  <a:gd name="connsiteY0" fmla="*/ -50 h 17272"/>
                  <a:gd name="connsiteX1" fmla="*/ -41 w 17272"/>
                  <a:gd name="connsiteY1" fmla="*/ 8472 h 17272"/>
                  <a:gd name="connsiteX2" fmla="*/ 8481 w 17272"/>
                  <a:gd name="connsiteY2" fmla="*/ 17221 h 17272"/>
                  <a:gd name="connsiteX3" fmla="*/ 17231 w 17272"/>
                  <a:gd name="connsiteY3" fmla="*/ 8699 h 17272"/>
                  <a:gd name="connsiteX4" fmla="*/ 17231 w 17272"/>
                  <a:gd name="connsiteY4" fmla="*/ 8585 h 17272"/>
                  <a:gd name="connsiteX5" fmla="*/ 8822 w 17272"/>
                  <a:gd name="connsiteY5" fmla="*/ -50 h 17272"/>
                  <a:gd name="connsiteX6" fmla="*/ 8709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w="11362"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w="11362"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name="connsiteX0" fmla="*/ 8487 w 64503"/>
                <a:gd name="connsiteY0" fmla="*/ 310446 h 310497"/>
                <a:gd name="connsiteX1" fmla="*/ -35 w 64503"/>
                <a:gd name="connsiteY1" fmla="*/ 302151 h 310497"/>
                <a:gd name="connsiteX2" fmla="*/ -35 w 64503"/>
                <a:gd name="connsiteY2" fmla="*/ 301924 h 310497"/>
                <a:gd name="connsiteX3" fmla="*/ -35 w 64503"/>
                <a:gd name="connsiteY3" fmla="*/ 125349 h 310497"/>
                <a:gd name="connsiteX4" fmla="*/ 533 w 64503"/>
                <a:gd name="connsiteY4" fmla="*/ 122168 h 310497"/>
                <a:gd name="connsiteX5" fmla="*/ 48029 w 64503"/>
                <a:gd name="connsiteY5" fmla="*/ 5246 h 310497"/>
                <a:gd name="connsiteX6" fmla="*/ 59164 w 64503"/>
                <a:gd name="connsiteY6" fmla="*/ 588 h 310497"/>
                <a:gd name="connsiteX7" fmla="*/ 63823 w 64503"/>
                <a:gd name="connsiteY7" fmla="*/ 11723 h 310497"/>
                <a:gd name="connsiteX8" fmla="*/ 17009 w 64503"/>
                <a:gd name="connsiteY8" fmla="*/ 127054 h 310497"/>
                <a:gd name="connsiteX9" fmla="*/ 17009 w 64503"/>
                <a:gd name="connsiteY9" fmla="*/ 301924 h 310497"/>
                <a:gd name="connsiteX10" fmla="*/ 8487 w 64503"/>
                <a:gd name="connsiteY10" fmla="*/ 310446 h 31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03" h="310497">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w="1136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6502">
        <p159:morph option="byObject"/>
      </p:transition>
    </mc:Choice>
    <mc:Fallback xmlns="">
      <p:transition spd="slow" advTm="650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a:r>
              <a:rPr lang="en-US" dirty="0"/>
              <a:t>Layers can have transparency</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name="connsiteX0" fmla="*/ 1362494 w 1824033"/>
                <a:gd name="connsiteY0" fmla="*/ -51 h 1011612"/>
                <a:gd name="connsiteX1" fmla="*/ 1550659 w 1824033"/>
                <a:gd name="connsiteY1" fmla="*/ -51 h 1011612"/>
                <a:gd name="connsiteX2" fmla="*/ 1689396 w 1824033"/>
                <a:gd name="connsiteY2" fmla="*/ 117893 h 1011612"/>
                <a:gd name="connsiteX3" fmla="*/ 1822679 w 1824033"/>
                <a:gd name="connsiteY3" fmla="*/ 903503 h 1011612"/>
                <a:gd name="connsiteX4" fmla="*/ 1746822 w 1824033"/>
                <a:gd name="connsiteY4" fmla="*/ 1010266 h 1011612"/>
                <a:gd name="connsiteX5" fmla="*/ 1731779 w 1824033"/>
                <a:gd name="connsiteY5" fmla="*/ 1011561 h 1011612"/>
                <a:gd name="connsiteX6" fmla="*/ 92156 w 1824033"/>
                <a:gd name="connsiteY6" fmla="*/ 1011561 h 1011612"/>
                <a:gd name="connsiteX7" fmla="*/ -40 w 1824033"/>
                <a:gd name="connsiteY7" fmla="*/ 918547 h 1011612"/>
                <a:gd name="connsiteX8" fmla="*/ 1255 w 1824033"/>
                <a:gd name="connsiteY8" fmla="*/ 903503 h 1011612"/>
                <a:gd name="connsiteX9" fmla="*/ 134197 w 1824033"/>
                <a:gd name="connsiteY9" fmla="*/ 117893 h 1011612"/>
                <a:gd name="connsiteX10" fmla="*/ 273389 w 1824033"/>
                <a:gd name="connsiteY10" fmla="*/ 290 h 1011612"/>
                <a:gd name="connsiteX11" fmla="*/ 1362494 w 1824033"/>
                <a:gd name="connsiteY11" fmla="*/ 290 h 10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3" h="1011612">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w="11362" cap="flat">
              <a:noFill/>
              <a:prstDash val="solid"/>
              <a:miter/>
            </a:ln>
          </p:spPr>
          <p:txBody>
            <a:bodyPr rtlCol="0" anchor="ctr"/>
            <a:lstStyle/>
            <a:p>
              <a:endParaRPr lang="en-US" dirty="0"/>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name="connsiteX0" fmla="*/ 1745004 w 1854434"/>
                <a:gd name="connsiteY0" fmla="*/ 1043151 h 1043202"/>
                <a:gd name="connsiteX1" fmla="*/ 109358 w 1854434"/>
                <a:gd name="connsiteY1" fmla="*/ 1043151 h 1043202"/>
                <a:gd name="connsiteX2" fmla="*/ -41 w 1854434"/>
                <a:gd name="connsiteY2" fmla="*/ 934161 h 1043202"/>
                <a:gd name="connsiteX3" fmla="*/ 1527 w 1854434"/>
                <a:gd name="connsiteY3" fmla="*/ 915549 h 1043202"/>
                <a:gd name="connsiteX4" fmla="*/ 134470 w 1854434"/>
                <a:gd name="connsiteY4" fmla="*/ 131530 h 1043202"/>
                <a:gd name="connsiteX5" fmla="*/ 290137 w 1854434"/>
                <a:gd name="connsiteY5" fmla="*/ 65 h 1043202"/>
                <a:gd name="connsiteX6" fmla="*/ 1255162 w 1854434"/>
                <a:gd name="connsiteY6" fmla="*/ 65 h 1043202"/>
                <a:gd name="connsiteX7" fmla="*/ 1274183 w 1854434"/>
                <a:gd name="connsiteY7" fmla="*/ 15143 h 1043202"/>
                <a:gd name="connsiteX8" fmla="*/ 1259105 w 1854434"/>
                <a:gd name="connsiteY8" fmla="*/ 34152 h 1043202"/>
                <a:gd name="connsiteX9" fmla="*/ 1255162 w 1854434"/>
                <a:gd name="connsiteY9" fmla="*/ 34152 h 1043202"/>
                <a:gd name="connsiteX10" fmla="*/ 290137 w 1854434"/>
                <a:gd name="connsiteY10" fmla="*/ 34152 h 1043202"/>
                <a:gd name="connsiteX11" fmla="*/ 168216 w 1854434"/>
                <a:gd name="connsiteY11" fmla="*/ 137098 h 1043202"/>
                <a:gd name="connsiteX12" fmla="*/ 35274 w 1854434"/>
                <a:gd name="connsiteY12" fmla="*/ 921117 h 1043202"/>
                <a:gd name="connsiteX13" fmla="*/ 96700 w 1854434"/>
                <a:gd name="connsiteY13" fmla="*/ 1007768 h 1043202"/>
                <a:gd name="connsiteX14" fmla="*/ 109358 w 1854434"/>
                <a:gd name="connsiteY14" fmla="*/ 1008836 h 1043202"/>
                <a:gd name="connsiteX15" fmla="*/ 1745572 w 1854434"/>
                <a:gd name="connsiteY15" fmla="*/ 1008836 h 1043202"/>
                <a:gd name="connsiteX16" fmla="*/ 1820701 w 1854434"/>
                <a:gd name="connsiteY16" fmla="*/ 933524 h 1043202"/>
                <a:gd name="connsiteX17" fmla="*/ 1819656 w 1854434"/>
                <a:gd name="connsiteY17" fmla="*/ 921117 h 1043202"/>
                <a:gd name="connsiteX18" fmla="*/ 1686714 w 1854434"/>
                <a:gd name="connsiteY18" fmla="*/ 137098 h 1043202"/>
                <a:gd name="connsiteX19" fmla="*/ 1564793 w 1854434"/>
                <a:gd name="connsiteY19" fmla="*/ 34152 h 1043202"/>
                <a:gd name="connsiteX20" fmla="*/ 1376515 w 1854434"/>
                <a:gd name="connsiteY20" fmla="*/ 34152 h 1043202"/>
                <a:gd name="connsiteX21" fmla="*/ 1357505 w 1854434"/>
                <a:gd name="connsiteY21" fmla="*/ 19085 h 1043202"/>
                <a:gd name="connsiteX22" fmla="*/ 1372572 w 1854434"/>
                <a:gd name="connsiteY22" fmla="*/ 65 h 1043202"/>
                <a:gd name="connsiteX23" fmla="*/ 1376515 w 1854434"/>
                <a:gd name="connsiteY23" fmla="*/ 65 h 1043202"/>
                <a:gd name="connsiteX24" fmla="*/ 1564225 w 1854434"/>
                <a:gd name="connsiteY24" fmla="*/ 65 h 1043202"/>
                <a:gd name="connsiteX25" fmla="*/ 1719893 w 1854434"/>
                <a:gd name="connsiteY25" fmla="*/ 131530 h 1043202"/>
                <a:gd name="connsiteX26" fmla="*/ 1852835 w 1854434"/>
                <a:gd name="connsiteY26" fmla="*/ 915549 h 1043202"/>
                <a:gd name="connsiteX27" fmla="*/ 1763366 w 1854434"/>
                <a:gd name="connsiteY27" fmla="*/ 1041606 h 1043202"/>
                <a:gd name="connsiteX28" fmla="*/ 1745004 w 1854434"/>
                <a:gd name="connsiteY28" fmla="*/ 1043151 h 10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34" h="1043202">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w="11362" cap="flat">
              <a:noFill/>
              <a:prstDash val="solid"/>
              <a:miter/>
            </a:ln>
          </p:spPr>
          <p:txBody>
            <a:bodyPr rtlCol="0" anchor="ctr"/>
            <a:lstStyle/>
            <a:p>
              <a:endParaRPr lang="en-US" dirty="0"/>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name="connsiteX0" fmla="*/ 8345 w 926531"/>
                <a:gd name="connsiteY0" fmla="*/ 521404 h 521682"/>
                <a:gd name="connsiteX1" fmla="*/ -40 w 926531"/>
                <a:gd name="connsiteY1" fmla="*/ 512757 h 521682"/>
                <a:gd name="connsiteX2" fmla="*/ 7096 w 926531"/>
                <a:gd name="connsiteY2" fmla="*/ 504474 h 521682"/>
                <a:gd name="connsiteX3" fmla="*/ 665331 w 926531"/>
                <a:gd name="connsiteY3" fmla="*/ 407778 h 521682"/>
                <a:gd name="connsiteX4" fmla="*/ 778957 w 926531"/>
                <a:gd name="connsiteY4" fmla="*/ 319150 h 521682"/>
                <a:gd name="connsiteX5" fmla="*/ 909740 w 926531"/>
                <a:gd name="connsiteY5" fmla="*/ 5201 h 521682"/>
                <a:gd name="connsiteX6" fmla="*/ 921069 w 926531"/>
                <a:gd name="connsiteY6" fmla="*/ 645 h 521682"/>
                <a:gd name="connsiteX7" fmla="*/ 921103 w 926531"/>
                <a:gd name="connsiteY7" fmla="*/ 656 h 521682"/>
                <a:gd name="connsiteX8" fmla="*/ 925886 w 926531"/>
                <a:gd name="connsiteY8" fmla="*/ 11712 h 521682"/>
                <a:gd name="connsiteX9" fmla="*/ 925762 w 926531"/>
                <a:gd name="connsiteY9" fmla="*/ 12019 h 521682"/>
                <a:gd name="connsiteX10" fmla="*/ 794978 w 926531"/>
                <a:gd name="connsiteY10" fmla="*/ 325968 h 521682"/>
                <a:gd name="connsiteX11" fmla="*/ 667717 w 926531"/>
                <a:gd name="connsiteY11" fmla="*/ 424936 h 521682"/>
                <a:gd name="connsiteX12" fmla="*/ 9482 w 926531"/>
                <a:gd name="connsiteY12" fmla="*/ 521631 h 5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31" h="521682">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w="11362" cap="flat">
              <a:noFill/>
              <a:prstDash val="solid"/>
              <a:miter/>
            </a:ln>
          </p:spPr>
          <p:txBody>
            <a:bodyPr rtlCol="0" anchor="ctr"/>
            <a:lstStyle/>
            <a:p>
              <a:endParaRPr lang="en-US" dirty="0"/>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name="connsiteX0" fmla="*/ 8481 w 90788"/>
                <a:gd name="connsiteY0" fmla="*/ 613758 h 613809"/>
                <a:gd name="connsiteX1" fmla="*/ -41 w 90788"/>
                <a:gd name="connsiteY1" fmla="*/ 605236 h 613809"/>
                <a:gd name="connsiteX2" fmla="*/ -41 w 90788"/>
                <a:gd name="connsiteY2" fmla="*/ 197432 h 613809"/>
                <a:gd name="connsiteX3" fmla="*/ 13026 w 90788"/>
                <a:gd name="connsiteY3" fmla="*/ 138120 h 613809"/>
                <a:gd name="connsiteX4" fmla="*/ 74384 w 90788"/>
                <a:gd name="connsiteY4" fmla="*/ 4950 h 613809"/>
                <a:gd name="connsiteX5" fmla="*/ 85667 w 90788"/>
                <a:gd name="connsiteY5" fmla="*/ 712 h 613809"/>
                <a:gd name="connsiteX6" fmla="*/ 85747 w 90788"/>
                <a:gd name="connsiteY6" fmla="*/ 746 h 613809"/>
                <a:gd name="connsiteX7" fmla="*/ 89985 w 90788"/>
                <a:gd name="connsiteY7" fmla="*/ 12029 h 613809"/>
                <a:gd name="connsiteX8" fmla="*/ 89951 w 90788"/>
                <a:gd name="connsiteY8" fmla="*/ 12108 h 613809"/>
                <a:gd name="connsiteX9" fmla="*/ 28479 w 90788"/>
                <a:gd name="connsiteY9" fmla="*/ 144937 h 613809"/>
                <a:gd name="connsiteX10" fmla="*/ 17116 w 90788"/>
                <a:gd name="connsiteY10" fmla="*/ 197092 h 613809"/>
                <a:gd name="connsiteX11" fmla="*/ 17116 w 90788"/>
                <a:gd name="connsiteY11" fmla="*/ 604895 h 613809"/>
                <a:gd name="connsiteX12" fmla="*/ 8708 w 90788"/>
                <a:gd name="connsiteY12" fmla="*/ 613758 h 613809"/>
                <a:gd name="connsiteX13" fmla="*/ 8481 w 90788"/>
                <a:gd name="connsiteY13" fmla="*/ 613758 h 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788" h="613809">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w="11362" cap="flat">
              <a:noFill/>
              <a:prstDash val="solid"/>
              <a:miter/>
            </a:ln>
          </p:spPr>
          <p:txBody>
            <a:bodyPr rtlCol="0" anchor="ctr"/>
            <a:lstStyle/>
            <a:p>
              <a:endParaRPr lang="en-US" dirty="0"/>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name="connsiteX0" fmla="*/ 931261 w 939906"/>
                <a:gd name="connsiteY0" fmla="*/ 306587 h 306756"/>
                <a:gd name="connsiteX1" fmla="*/ 928762 w 939906"/>
                <a:gd name="connsiteY1" fmla="*/ 306587 h 306756"/>
                <a:gd name="connsiteX2" fmla="*/ 5891 w 939906"/>
                <a:gd name="connsiteY2" fmla="*/ 16727 h 306756"/>
                <a:gd name="connsiteX3" fmla="*/ 324 w 939906"/>
                <a:gd name="connsiteY3" fmla="*/ 6046 h 306756"/>
                <a:gd name="connsiteX4" fmla="*/ 10720 w 939906"/>
                <a:gd name="connsiteY4" fmla="*/ 274 h 306756"/>
                <a:gd name="connsiteX5" fmla="*/ 11004 w 939906"/>
                <a:gd name="connsiteY5" fmla="*/ 365 h 306756"/>
                <a:gd name="connsiteX6" fmla="*/ 933875 w 939906"/>
                <a:gd name="connsiteY6" fmla="*/ 290338 h 306756"/>
                <a:gd name="connsiteX7" fmla="*/ 939510 w 939906"/>
                <a:gd name="connsiteY7" fmla="*/ 300815 h 306756"/>
                <a:gd name="connsiteX8" fmla="*/ 939442 w 939906"/>
                <a:gd name="connsiteY8" fmla="*/ 301019 h 306756"/>
                <a:gd name="connsiteX9" fmla="*/ 931261 w 939906"/>
                <a:gd name="connsiteY9" fmla="*/ 306587 h 3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906" h="30675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w="11362" cap="flat">
              <a:noFill/>
              <a:prstDash val="solid"/>
              <a:miter/>
            </a:ln>
          </p:spPr>
          <p:txBody>
            <a:bodyPr rtlCol="0" anchor="ctr"/>
            <a:lstStyle/>
            <a:p>
              <a:endParaRPr lang="en-US" dirty="0"/>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name="connsiteX0" fmla="*/ 175560 w 184173"/>
                <a:gd name="connsiteY0" fmla="*/ 563761 h 564609"/>
                <a:gd name="connsiteX1" fmla="*/ 170106 w 184173"/>
                <a:gd name="connsiteY1" fmla="*/ 561716 h 564609"/>
                <a:gd name="connsiteX2" fmla="*/ 103180 w 184173"/>
                <a:gd name="connsiteY2" fmla="*/ 504903 h 564609"/>
                <a:gd name="connsiteX3" fmla="*/ 8 w 184173"/>
                <a:gd name="connsiteY3" fmla="*/ 277651 h 564609"/>
                <a:gd name="connsiteX4" fmla="*/ 4439 w 184173"/>
                <a:gd name="connsiteY4" fmla="*/ 8357 h 564609"/>
                <a:gd name="connsiteX5" fmla="*/ 12961 w 184173"/>
                <a:gd name="connsiteY5" fmla="*/ -51 h 564609"/>
                <a:gd name="connsiteX6" fmla="*/ 12961 w 184173"/>
                <a:gd name="connsiteY6" fmla="*/ -51 h 564609"/>
                <a:gd name="connsiteX7" fmla="*/ 21369 w 184173"/>
                <a:gd name="connsiteY7" fmla="*/ 8584 h 564609"/>
                <a:gd name="connsiteX8" fmla="*/ 21369 w 184173"/>
                <a:gd name="connsiteY8" fmla="*/ 8584 h 564609"/>
                <a:gd name="connsiteX9" fmla="*/ 17051 w 184173"/>
                <a:gd name="connsiteY9" fmla="*/ 277878 h 564609"/>
                <a:gd name="connsiteX10" fmla="*/ 114088 w 184173"/>
                <a:gd name="connsiteY10" fmla="*/ 492631 h 564609"/>
                <a:gd name="connsiteX11" fmla="*/ 181014 w 184173"/>
                <a:gd name="connsiteY11" fmla="*/ 549444 h 564609"/>
                <a:gd name="connsiteX12" fmla="*/ 182207 w 184173"/>
                <a:gd name="connsiteY12" fmla="*/ 561432 h 564609"/>
                <a:gd name="connsiteX13" fmla="*/ 175446 w 184173"/>
                <a:gd name="connsiteY13" fmla="*/ 564556 h 56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3" h="564609">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w="11362" cap="flat">
              <a:noFill/>
              <a:prstDash val="solid"/>
              <a:miter/>
            </a:ln>
          </p:spPr>
          <p:txBody>
            <a:bodyPr rtlCol="0" anchor="ctr"/>
            <a:lstStyle/>
            <a:p>
              <a:endParaRPr lang="en-US" dirty="0"/>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name="connsiteX0" fmla="*/ 8478 w 699991"/>
                <a:gd name="connsiteY0" fmla="*/ 177730 h 177781"/>
                <a:gd name="connsiteX1" fmla="*/ 184 w 699991"/>
                <a:gd name="connsiteY1" fmla="*/ 171140 h 177781"/>
                <a:gd name="connsiteX2" fmla="*/ 6547 w 699991"/>
                <a:gd name="connsiteY2" fmla="*/ 160800 h 177781"/>
                <a:gd name="connsiteX3" fmla="*/ 690234 w 699991"/>
                <a:gd name="connsiteY3" fmla="*/ 19 h 177781"/>
                <a:gd name="connsiteX4" fmla="*/ 699881 w 699991"/>
                <a:gd name="connsiteY4" fmla="*/ 7507 h 177781"/>
                <a:gd name="connsiteX5" fmla="*/ 694211 w 699991"/>
                <a:gd name="connsiteY5" fmla="*/ 16722 h 177781"/>
                <a:gd name="connsiteX6" fmla="*/ 10410 w 699991"/>
                <a:gd name="connsiteY6" fmla="*/ 177503 h 1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991" h="17778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w="11362" cap="flat">
              <a:noFill/>
              <a:prstDash val="solid"/>
              <a:miter/>
            </a:ln>
          </p:spPr>
          <p:txBody>
            <a:bodyPr rtlCol="0" anchor="ctr"/>
            <a:lstStyle/>
            <a:p>
              <a:endParaRPr lang="en-US" dirty="0"/>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name="connsiteX0" fmla="*/ 1362380 w 1824034"/>
                <a:gd name="connsiteY0" fmla="*/ -51 h 1011157"/>
                <a:gd name="connsiteX1" fmla="*/ 1550658 w 1824034"/>
                <a:gd name="connsiteY1" fmla="*/ -51 h 1011157"/>
                <a:gd name="connsiteX2" fmla="*/ 1689396 w 1824034"/>
                <a:gd name="connsiteY2" fmla="*/ 117438 h 1011157"/>
                <a:gd name="connsiteX3" fmla="*/ 1822679 w 1824034"/>
                <a:gd name="connsiteY3" fmla="*/ 903162 h 1011157"/>
                <a:gd name="connsiteX4" fmla="*/ 1746936 w 1824034"/>
                <a:gd name="connsiteY4" fmla="*/ 1009811 h 1011157"/>
                <a:gd name="connsiteX5" fmla="*/ 1731778 w 1824034"/>
                <a:gd name="connsiteY5" fmla="*/ 1011107 h 1011157"/>
                <a:gd name="connsiteX6" fmla="*/ 92155 w 1824034"/>
                <a:gd name="connsiteY6" fmla="*/ 1011107 h 1011157"/>
                <a:gd name="connsiteX7" fmla="*/ -41 w 1824034"/>
                <a:gd name="connsiteY7" fmla="*/ 918320 h 1011157"/>
                <a:gd name="connsiteX8" fmla="*/ 1254 w 1824034"/>
                <a:gd name="connsiteY8" fmla="*/ 903162 h 1011157"/>
                <a:gd name="connsiteX9" fmla="*/ 134538 w 1824034"/>
                <a:gd name="connsiteY9" fmla="*/ 117438 h 1011157"/>
                <a:gd name="connsiteX10" fmla="*/ 273730 w 1824034"/>
                <a:gd name="connsiteY10" fmla="*/ -51 h 1011157"/>
                <a:gd name="connsiteX11" fmla="*/ 1362721 w 1824034"/>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4" h="1011157">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w="11362" cap="flat">
              <a:noFill/>
              <a:prstDash val="solid"/>
              <a:miter/>
            </a:ln>
          </p:spPr>
          <p:txBody>
            <a:bodyPr rtlCol="0" anchor="ctr"/>
            <a:lstStyle/>
            <a:p>
              <a:endParaRPr lang="en-US" dirty="0"/>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name="connsiteX0" fmla="*/ 1744992 w 1854402"/>
                <a:gd name="connsiteY0" fmla="*/ 1043263 h 1043995"/>
                <a:gd name="connsiteX1" fmla="*/ 109346 w 1854402"/>
                <a:gd name="connsiteY1" fmla="*/ 1043263 h 1043995"/>
                <a:gd name="connsiteX2" fmla="*/ -41 w 1854402"/>
                <a:gd name="connsiteY2" fmla="*/ 934034 h 1043995"/>
                <a:gd name="connsiteX3" fmla="*/ 1516 w 1854402"/>
                <a:gd name="connsiteY3" fmla="*/ 915548 h 1043995"/>
                <a:gd name="connsiteX4" fmla="*/ 134458 w 1854402"/>
                <a:gd name="connsiteY4" fmla="*/ 131528 h 1043995"/>
                <a:gd name="connsiteX5" fmla="*/ 290125 w 1854402"/>
                <a:gd name="connsiteY5" fmla="*/ -51 h 1043995"/>
                <a:gd name="connsiteX6" fmla="*/ 1255151 w 1854402"/>
                <a:gd name="connsiteY6" fmla="*/ -51 h 1043995"/>
                <a:gd name="connsiteX7" fmla="*/ 1270229 w 1854402"/>
                <a:gd name="connsiteY7" fmla="*/ 18965 h 1043995"/>
                <a:gd name="connsiteX8" fmla="*/ 1255151 w 1854402"/>
                <a:gd name="connsiteY8" fmla="*/ 34037 h 1043995"/>
                <a:gd name="connsiteX9" fmla="*/ 290125 w 1854402"/>
                <a:gd name="connsiteY9" fmla="*/ 34037 h 1043995"/>
                <a:gd name="connsiteX10" fmla="*/ 168205 w 1854402"/>
                <a:gd name="connsiteY10" fmla="*/ 137664 h 1043995"/>
                <a:gd name="connsiteX11" fmla="*/ 35262 w 1854402"/>
                <a:gd name="connsiteY11" fmla="*/ 921683 h 1043995"/>
                <a:gd name="connsiteX12" fmla="*/ 96689 w 1854402"/>
                <a:gd name="connsiteY12" fmla="*/ 1008335 h 1043995"/>
                <a:gd name="connsiteX13" fmla="*/ 109346 w 1854402"/>
                <a:gd name="connsiteY13" fmla="*/ 1009403 h 1043995"/>
                <a:gd name="connsiteX14" fmla="*/ 1745560 w 1854402"/>
                <a:gd name="connsiteY14" fmla="*/ 1009403 h 1043995"/>
                <a:gd name="connsiteX15" fmla="*/ 1820690 w 1854402"/>
                <a:gd name="connsiteY15" fmla="*/ 934091 h 1043995"/>
                <a:gd name="connsiteX16" fmla="*/ 1819645 w 1854402"/>
                <a:gd name="connsiteY16" fmla="*/ 921683 h 1043995"/>
                <a:gd name="connsiteX17" fmla="*/ 1686702 w 1854402"/>
                <a:gd name="connsiteY17" fmla="*/ 137664 h 1043995"/>
                <a:gd name="connsiteX18" fmla="*/ 1564782 w 1854402"/>
                <a:gd name="connsiteY18" fmla="*/ 34719 h 1043995"/>
                <a:gd name="connsiteX19" fmla="*/ 1376504 w 1854402"/>
                <a:gd name="connsiteY19" fmla="*/ 34719 h 1043995"/>
                <a:gd name="connsiteX20" fmla="*/ 1357494 w 1854402"/>
                <a:gd name="connsiteY20" fmla="*/ 19646 h 1043995"/>
                <a:gd name="connsiteX21" fmla="*/ 1372561 w 1854402"/>
                <a:gd name="connsiteY21" fmla="*/ 631 h 1043995"/>
                <a:gd name="connsiteX22" fmla="*/ 1376504 w 1854402"/>
                <a:gd name="connsiteY22" fmla="*/ 631 h 1043995"/>
                <a:gd name="connsiteX23" fmla="*/ 1564213 w 1854402"/>
                <a:gd name="connsiteY23" fmla="*/ 631 h 1043995"/>
                <a:gd name="connsiteX24" fmla="*/ 1719881 w 1854402"/>
                <a:gd name="connsiteY24" fmla="*/ 132210 h 1043995"/>
                <a:gd name="connsiteX25" fmla="*/ 1852823 w 1854402"/>
                <a:gd name="connsiteY25" fmla="*/ 916229 h 1043995"/>
                <a:gd name="connsiteX26" fmla="*/ 1762991 w 1854402"/>
                <a:gd name="connsiteY26" fmla="*/ 1042422 h 1043995"/>
                <a:gd name="connsiteX27" fmla="*/ 1744992 w 1854402"/>
                <a:gd name="connsiteY27" fmla="*/ 1043945 h 10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402" h="1043995">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w="11362" cap="flat">
              <a:noFill/>
              <a:prstDash val="solid"/>
              <a:miter/>
            </a:ln>
          </p:spPr>
          <p:txBody>
            <a:bodyPr rtlCol="0" anchor="ctr"/>
            <a:lstStyle/>
            <a:p>
              <a:endParaRPr lang="en-US" dirty="0"/>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name="connsiteX0" fmla="*/ 86939 w 108446"/>
                <a:gd name="connsiteY0" fmla="*/ 100963 h 101013"/>
                <a:gd name="connsiteX1" fmla="*/ 21491 w 108446"/>
                <a:gd name="connsiteY1" fmla="*/ 100963 h 101013"/>
                <a:gd name="connsiteX2" fmla="*/ 2856 w 108446"/>
                <a:gd name="connsiteY2" fmla="*/ 89600 h 101013"/>
                <a:gd name="connsiteX3" fmla="*/ 2856 w 108446"/>
                <a:gd name="connsiteY3" fmla="*/ 68125 h 101013"/>
                <a:gd name="connsiteX4" fmla="*/ 35581 w 108446"/>
                <a:gd name="connsiteY4" fmla="*/ 11312 h 101013"/>
                <a:gd name="connsiteX5" fmla="*/ 54215 w 108446"/>
                <a:gd name="connsiteY5" fmla="*/ -51 h 101013"/>
                <a:gd name="connsiteX6" fmla="*/ 54215 w 108446"/>
                <a:gd name="connsiteY6" fmla="*/ -51 h 101013"/>
                <a:gd name="connsiteX7" fmla="*/ 72850 w 108446"/>
                <a:gd name="connsiteY7" fmla="*/ 11312 h 101013"/>
                <a:gd name="connsiteX8" fmla="*/ 105574 w 108446"/>
                <a:gd name="connsiteY8" fmla="*/ 68125 h 101013"/>
                <a:gd name="connsiteX9" fmla="*/ 97495 w 108446"/>
                <a:gd name="connsiteY9" fmla="*/ 97565 h 101013"/>
                <a:gd name="connsiteX10" fmla="*/ 86939 w 108446"/>
                <a:gd name="connsiteY10" fmla="*/ 100394 h 101013"/>
                <a:gd name="connsiteX11" fmla="*/ 54215 w 108446"/>
                <a:gd name="connsiteY11" fmla="*/ 18811 h 101013"/>
                <a:gd name="connsiteX12" fmla="*/ 50465 w 108446"/>
                <a:gd name="connsiteY12" fmla="*/ 21083 h 101013"/>
                <a:gd name="connsiteX13" fmla="*/ 17741 w 108446"/>
                <a:gd name="connsiteY13" fmla="*/ 77896 h 101013"/>
                <a:gd name="connsiteX14" fmla="*/ 17741 w 108446"/>
                <a:gd name="connsiteY14" fmla="*/ 82328 h 101013"/>
                <a:gd name="connsiteX15" fmla="*/ 21491 w 108446"/>
                <a:gd name="connsiteY15" fmla="*/ 84487 h 101013"/>
                <a:gd name="connsiteX16" fmla="*/ 86939 w 108446"/>
                <a:gd name="connsiteY16" fmla="*/ 84487 h 101013"/>
                <a:gd name="connsiteX17" fmla="*/ 90689 w 108446"/>
                <a:gd name="connsiteY17" fmla="*/ 82328 h 101013"/>
                <a:gd name="connsiteX18" fmla="*/ 90689 w 108446"/>
                <a:gd name="connsiteY18" fmla="*/ 77896 h 101013"/>
                <a:gd name="connsiteX19" fmla="*/ 58078 w 108446"/>
                <a:gd name="connsiteY19" fmla="*/ 21083 h 101013"/>
                <a:gd name="connsiteX20" fmla="*/ 58078 w 108446"/>
                <a:gd name="connsiteY20" fmla="*/ 21083 h 101013"/>
                <a:gd name="connsiteX21" fmla="*/ 54215 w 108446"/>
                <a:gd name="connsiteY21" fmla="*/ 18811 h 10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6" h="101013">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w="11362" cap="flat">
              <a:noFill/>
              <a:prstDash val="solid"/>
              <a:miter/>
            </a:ln>
          </p:spPr>
          <p:txBody>
            <a:bodyPr rtlCol="0" anchor="ctr"/>
            <a:lstStyle/>
            <a:p>
              <a:endParaRPr lang="en-US" dirty="0"/>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name="connsiteX0" fmla="*/ 86872 w 108378"/>
                <a:gd name="connsiteY0" fmla="*/ 98749 h 98800"/>
                <a:gd name="connsiteX1" fmla="*/ 21423 w 108378"/>
                <a:gd name="connsiteY1" fmla="*/ 98749 h 98800"/>
                <a:gd name="connsiteX2" fmla="*/ -41 w 108378"/>
                <a:gd name="connsiteY2" fmla="*/ 77036 h 98800"/>
                <a:gd name="connsiteX3" fmla="*/ 2788 w 108378"/>
                <a:gd name="connsiteY3" fmla="*/ 66480 h 98800"/>
                <a:gd name="connsiteX4" fmla="*/ 35513 w 108378"/>
                <a:gd name="connsiteY4" fmla="*/ 9667 h 98800"/>
                <a:gd name="connsiteX5" fmla="*/ 67158 w 108378"/>
                <a:gd name="connsiteY5" fmla="*/ 4042 h 98800"/>
                <a:gd name="connsiteX6" fmla="*/ 72782 w 108378"/>
                <a:gd name="connsiteY6" fmla="*/ 9667 h 98800"/>
                <a:gd name="connsiteX7" fmla="*/ 105506 w 108378"/>
                <a:gd name="connsiteY7" fmla="*/ 66480 h 98800"/>
                <a:gd name="connsiteX8" fmla="*/ 97427 w 108378"/>
                <a:gd name="connsiteY8" fmla="*/ 95920 h 98800"/>
                <a:gd name="connsiteX9" fmla="*/ 86872 w 108378"/>
                <a:gd name="connsiteY9" fmla="*/ 98749 h 98800"/>
                <a:gd name="connsiteX10" fmla="*/ 54147 w 108378"/>
                <a:gd name="connsiteY10" fmla="*/ 16143 h 98800"/>
                <a:gd name="connsiteX11" fmla="*/ 50284 w 108378"/>
                <a:gd name="connsiteY11" fmla="*/ 18416 h 98800"/>
                <a:gd name="connsiteX12" fmla="*/ 17674 w 108378"/>
                <a:gd name="connsiteY12" fmla="*/ 75229 h 98800"/>
                <a:gd name="connsiteX13" fmla="*/ 17674 w 108378"/>
                <a:gd name="connsiteY13" fmla="*/ 79660 h 98800"/>
                <a:gd name="connsiteX14" fmla="*/ 21423 w 108378"/>
                <a:gd name="connsiteY14" fmla="*/ 81819 h 98800"/>
                <a:gd name="connsiteX15" fmla="*/ 86872 w 108378"/>
                <a:gd name="connsiteY15" fmla="*/ 81819 h 98800"/>
                <a:gd name="connsiteX16" fmla="*/ 90621 w 108378"/>
                <a:gd name="connsiteY16" fmla="*/ 79660 h 98800"/>
                <a:gd name="connsiteX17" fmla="*/ 90621 w 108378"/>
                <a:gd name="connsiteY17" fmla="*/ 75229 h 98800"/>
                <a:gd name="connsiteX18" fmla="*/ 57897 w 108378"/>
                <a:gd name="connsiteY18" fmla="*/ 18416 h 98800"/>
                <a:gd name="connsiteX19" fmla="*/ 57897 w 108378"/>
                <a:gd name="connsiteY19" fmla="*/ 18416 h 98800"/>
                <a:gd name="connsiteX20" fmla="*/ 54147 w 108378"/>
                <a:gd name="connsiteY20" fmla="*/ 16143 h 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378" h="98800">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w="11362" cap="flat">
              <a:noFill/>
              <a:prstDash val="solid"/>
              <a:miter/>
            </a:ln>
          </p:spPr>
          <p:txBody>
            <a:bodyPr rtlCol="0" anchor="ctr"/>
            <a:lstStyle/>
            <a:p>
              <a:endParaRPr lang="en-US" dirty="0"/>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name="connsiteX0" fmla="*/ 86872 w 108444"/>
                <a:gd name="connsiteY0" fmla="*/ 99713 h 99764"/>
                <a:gd name="connsiteX1" fmla="*/ 21423 w 108444"/>
                <a:gd name="connsiteY1" fmla="*/ 99713 h 99764"/>
                <a:gd name="connsiteX2" fmla="*/ -41 w 108444"/>
                <a:gd name="connsiteY2" fmla="*/ 78000 h 99764"/>
                <a:gd name="connsiteX3" fmla="*/ 2788 w 108444"/>
                <a:gd name="connsiteY3" fmla="*/ 67444 h 99764"/>
                <a:gd name="connsiteX4" fmla="*/ 35513 w 108444"/>
                <a:gd name="connsiteY4" fmla="*/ 10631 h 99764"/>
                <a:gd name="connsiteX5" fmla="*/ 54147 w 108444"/>
                <a:gd name="connsiteY5" fmla="*/ -50 h 99764"/>
                <a:gd name="connsiteX6" fmla="*/ 54147 w 108444"/>
                <a:gd name="connsiteY6" fmla="*/ -50 h 99764"/>
                <a:gd name="connsiteX7" fmla="*/ 72782 w 108444"/>
                <a:gd name="connsiteY7" fmla="*/ 10631 h 99764"/>
                <a:gd name="connsiteX8" fmla="*/ 72782 w 108444"/>
                <a:gd name="connsiteY8" fmla="*/ 10631 h 99764"/>
                <a:gd name="connsiteX9" fmla="*/ 105506 w 108444"/>
                <a:gd name="connsiteY9" fmla="*/ 67444 h 99764"/>
                <a:gd name="connsiteX10" fmla="*/ 105506 w 108444"/>
                <a:gd name="connsiteY10" fmla="*/ 88919 h 99764"/>
                <a:gd name="connsiteX11" fmla="*/ 86872 w 108444"/>
                <a:gd name="connsiteY11" fmla="*/ 99713 h 99764"/>
                <a:gd name="connsiteX12" fmla="*/ 54147 w 108444"/>
                <a:gd name="connsiteY12" fmla="*/ 17107 h 99764"/>
                <a:gd name="connsiteX13" fmla="*/ 50284 w 108444"/>
                <a:gd name="connsiteY13" fmla="*/ 19380 h 99764"/>
                <a:gd name="connsiteX14" fmla="*/ 17673 w 108444"/>
                <a:gd name="connsiteY14" fmla="*/ 76193 h 99764"/>
                <a:gd name="connsiteX15" fmla="*/ 17673 w 108444"/>
                <a:gd name="connsiteY15" fmla="*/ 80624 h 99764"/>
                <a:gd name="connsiteX16" fmla="*/ 21423 w 108444"/>
                <a:gd name="connsiteY16" fmla="*/ 82783 h 99764"/>
                <a:gd name="connsiteX17" fmla="*/ 86872 w 108444"/>
                <a:gd name="connsiteY17" fmla="*/ 82783 h 99764"/>
                <a:gd name="connsiteX18" fmla="*/ 90621 w 108444"/>
                <a:gd name="connsiteY18" fmla="*/ 80624 h 99764"/>
                <a:gd name="connsiteX19" fmla="*/ 90621 w 108444"/>
                <a:gd name="connsiteY19" fmla="*/ 76193 h 99764"/>
                <a:gd name="connsiteX20" fmla="*/ 58011 w 108444"/>
                <a:gd name="connsiteY20" fmla="*/ 19380 h 99764"/>
                <a:gd name="connsiteX21" fmla="*/ 54147 w 108444"/>
                <a:gd name="connsiteY21" fmla="*/ 17107 h 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4" h="9976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w="11362" cap="flat">
              <a:noFill/>
              <a:prstDash val="solid"/>
              <a:miter/>
            </a:ln>
          </p:spPr>
          <p:txBody>
            <a:bodyPr rtlCol="0" anchor="ctr"/>
            <a:lstStyle/>
            <a:p>
              <a:endParaRPr lang="en-US" dirty="0"/>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name="connsiteX0" fmla="*/ 86871 w 108378"/>
                <a:gd name="connsiteY0" fmla="*/ 99828 h 99879"/>
                <a:gd name="connsiteX1" fmla="*/ 21423 w 108378"/>
                <a:gd name="connsiteY1" fmla="*/ 99828 h 99879"/>
                <a:gd name="connsiteX2" fmla="*/ -41 w 108378"/>
                <a:gd name="connsiteY2" fmla="*/ 78114 h 99879"/>
                <a:gd name="connsiteX3" fmla="*/ 2788 w 108378"/>
                <a:gd name="connsiteY3" fmla="*/ 67558 h 99879"/>
                <a:gd name="connsiteX4" fmla="*/ 35513 w 108378"/>
                <a:gd name="connsiteY4" fmla="*/ 10745 h 99879"/>
                <a:gd name="connsiteX5" fmla="*/ 54147 w 108378"/>
                <a:gd name="connsiteY5" fmla="*/ -49 h 99879"/>
                <a:gd name="connsiteX6" fmla="*/ 54147 w 108378"/>
                <a:gd name="connsiteY6" fmla="*/ -49 h 99879"/>
                <a:gd name="connsiteX7" fmla="*/ 72782 w 108378"/>
                <a:gd name="connsiteY7" fmla="*/ 10745 h 99879"/>
                <a:gd name="connsiteX8" fmla="*/ 105506 w 108378"/>
                <a:gd name="connsiteY8" fmla="*/ 67558 h 99879"/>
                <a:gd name="connsiteX9" fmla="*/ 97427 w 108378"/>
                <a:gd name="connsiteY9" fmla="*/ 96999 h 99879"/>
                <a:gd name="connsiteX10" fmla="*/ 86871 w 108378"/>
                <a:gd name="connsiteY10" fmla="*/ 99828 h 99879"/>
                <a:gd name="connsiteX11" fmla="*/ 54147 w 108378"/>
                <a:gd name="connsiteY11" fmla="*/ 17336 h 99879"/>
                <a:gd name="connsiteX12" fmla="*/ 50398 w 108378"/>
                <a:gd name="connsiteY12" fmla="*/ 19495 h 99879"/>
                <a:gd name="connsiteX13" fmla="*/ 17673 w 108378"/>
                <a:gd name="connsiteY13" fmla="*/ 76308 h 99879"/>
                <a:gd name="connsiteX14" fmla="*/ 17673 w 108378"/>
                <a:gd name="connsiteY14" fmla="*/ 80739 h 99879"/>
                <a:gd name="connsiteX15" fmla="*/ 21423 w 108378"/>
                <a:gd name="connsiteY15" fmla="*/ 82898 h 99879"/>
                <a:gd name="connsiteX16" fmla="*/ 86871 w 108378"/>
                <a:gd name="connsiteY16" fmla="*/ 82898 h 99879"/>
                <a:gd name="connsiteX17" fmla="*/ 90621 w 108378"/>
                <a:gd name="connsiteY17" fmla="*/ 80739 h 99879"/>
                <a:gd name="connsiteX18" fmla="*/ 90621 w 108378"/>
                <a:gd name="connsiteY18" fmla="*/ 76308 h 99879"/>
                <a:gd name="connsiteX19" fmla="*/ 58010 w 108378"/>
                <a:gd name="connsiteY19" fmla="*/ 19495 h 99879"/>
                <a:gd name="connsiteX20" fmla="*/ 58010 w 108378"/>
                <a:gd name="connsiteY20" fmla="*/ 19495 h 99879"/>
                <a:gd name="connsiteX21" fmla="*/ 54147 w 108378"/>
                <a:gd name="connsiteY21" fmla="*/ 17336 h 9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378" h="99879">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w="11362" cap="flat">
              <a:noFill/>
              <a:prstDash val="solid"/>
              <a:miter/>
            </a:ln>
          </p:spPr>
          <p:txBody>
            <a:bodyPr rtlCol="0" anchor="ctr"/>
            <a:lstStyle/>
            <a:p>
              <a:endParaRPr lang="en-US" dirty="0"/>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0 w 61585"/>
                <a:gd name="connsiteY9" fmla="*/ 30855 h 61585"/>
                <a:gd name="connsiteX10" fmla="*/ 31092 w 61585"/>
                <a:gd name="connsiteY10" fmla="*/ 17220 h 61585"/>
                <a:gd name="connsiteX11" fmla="*/ 30865 w 61585"/>
                <a:gd name="connsiteY11"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 h="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name="connsiteX0" fmla="*/ 30865 w 61585"/>
                <a:gd name="connsiteY0" fmla="*/ 61535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5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name="connsiteX0" fmla="*/ 30751 w 61585"/>
                <a:gd name="connsiteY0" fmla="*/ 61534 h 61585"/>
                <a:gd name="connsiteX1" fmla="*/ -41 w 61585"/>
                <a:gd name="connsiteY1" fmla="*/ 30742 h 61585"/>
                <a:gd name="connsiteX2" fmla="*/ 30751 w 61585"/>
                <a:gd name="connsiteY2" fmla="*/ -51 h 61585"/>
                <a:gd name="connsiteX3" fmla="*/ 61544 w 61585"/>
                <a:gd name="connsiteY3" fmla="*/ 30742 h 61585"/>
                <a:gd name="connsiteX4" fmla="*/ 61544 w 61585"/>
                <a:gd name="connsiteY4" fmla="*/ 30855 h 61585"/>
                <a:gd name="connsiteX5" fmla="*/ 30751 w 61585"/>
                <a:gd name="connsiteY5" fmla="*/ 61534 h 61585"/>
                <a:gd name="connsiteX6" fmla="*/ 30751 w 61585"/>
                <a:gd name="connsiteY6" fmla="*/ 17220 h 61585"/>
                <a:gd name="connsiteX7" fmla="*/ 17116 w 61585"/>
                <a:gd name="connsiteY7" fmla="*/ 30855 h 61585"/>
                <a:gd name="connsiteX8" fmla="*/ 30751 w 61585"/>
                <a:gd name="connsiteY8" fmla="*/ 44490 h 61585"/>
                <a:gd name="connsiteX9" fmla="*/ 44387 w 61585"/>
                <a:gd name="connsiteY9" fmla="*/ 30855 h 61585"/>
                <a:gd name="connsiteX10" fmla="*/ 30751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w="11362" cap="flat">
              <a:noFill/>
              <a:prstDash val="solid"/>
              <a:miter/>
            </a:ln>
          </p:spPr>
          <p:txBody>
            <a:bodyPr rtlCol="0" anchor="ctr"/>
            <a:lstStyle/>
            <a:p>
              <a:endParaRPr lang="en-US" dirty="0"/>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name="connsiteX0" fmla="*/ 1362380 w 1824034"/>
              <a:gd name="connsiteY0" fmla="*/ -51 h 1011157"/>
              <a:gd name="connsiteX1" fmla="*/ 1550658 w 1824034"/>
              <a:gd name="connsiteY1" fmla="*/ -51 h 1011157"/>
              <a:gd name="connsiteX2" fmla="*/ 1689396 w 1824034"/>
              <a:gd name="connsiteY2" fmla="*/ 117438 h 1011157"/>
              <a:gd name="connsiteX3" fmla="*/ 1822679 w 1824034"/>
              <a:gd name="connsiteY3" fmla="*/ 903162 h 1011157"/>
              <a:gd name="connsiteX4" fmla="*/ 1746936 w 1824034"/>
              <a:gd name="connsiteY4" fmla="*/ 1009811 h 1011157"/>
              <a:gd name="connsiteX5" fmla="*/ 1731778 w 1824034"/>
              <a:gd name="connsiteY5" fmla="*/ 1011107 h 1011157"/>
              <a:gd name="connsiteX6" fmla="*/ 92155 w 1824034"/>
              <a:gd name="connsiteY6" fmla="*/ 1011107 h 1011157"/>
              <a:gd name="connsiteX7" fmla="*/ -41 w 1824034"/>
              <a:gd name="connsiteY7" fmla="*/ 918320 h 1011157"/>
              <a:gd name="connsiteX8" fmla="*/ 1254 w 1824034"/>
              <a:gd name="connsiteY8" fmla="*/ 903162 h 1011157"/>
              <a:gd name="connsiteX9" fmla="*/ 134538 w 1824034"/>
              <a:gd name="connsiteY9" fmla="*/ 117438 h 1011157"/>
              <a:gd name="connsiteX10" fmla="*/ 273730 w 1824034"/>
              <a:gd name="connsiteY10" fmla="*/ -51 h 1011157"/>
              <a:gd name="connsiteX11" fmla="*/ 1362721 w 1824034"/>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4" h="1011157">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w="11362"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name="connsiteX0" fmla="*/ 399393 w 3857296"/>
                <a:gd name="connsiteY0" fmla="*/ 73573 h 2133600"/>
                <a:gd name="connsiteX1" fmla="*/ 557048 w 3857296"/>
                <a:gd name="connsiteY1" fmla="*/ 0 h 2133600"/>
                <a:gd name="connsiteX2" fmla="*/ 3342290 w 3857296"/>
                <a:gd name="connsiteY2" fmla="*/ 10511 h 2133600"/>
                <a:gd name="connsiteX3" fmla="*/ 3584028 w 3857296"/>
                <a:gd name="connsiteY3" fmla="*/ 157656 h 2133600"/>
                <a:gd name="connsiteX4" fmla="*/ 3857296 w 3857296"/>
                <a:gd name="connsiteY4" fmla="*/ 2028497 h 2133600"/>
                <a:gd name="connsiteX5" fmla="*/ 3499945 w 3857296"/>
                <a:gd name="connsiteY5" fmla="*/ 2133600 h 2133600"/>
                <a:gd name="connsiteX6" fmla="*/ 136634 w 3857296"/>
                <a:gd name="connsiteY6" fmla="*/ 2091559 h 2133600"/>
                <a:gd name="connsiteX7" fmla="*/ 0 w 3857296"/>
                <a:gd name="connsiteY7" fmla="*/ 1954925 h 2133600"/>
                <a:gd name="connsiteX8" fmla="*/ 399393 w 3857296"/>
                <a:gd name="connsiteY8" fmla="*/ 73573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7296" h="2133600">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name="connsiteX0" fmla="*/ 1744992 w 1854402"/>
                <a:gd name="connsiteY0" fmla="*/ 1043263 h 1043995"/>
                <a:gd name="connsiteX1" fmla="*/ 109346 w 1854402"/>
                <a:gd name="connsiteY1" fmla="*/ 1043263 h 1043995"/>
                <a:gd name="connsiteX2" fmla="*/ -41 w 1854402"/>
                <a:gd name="connsiteY2" fmla="*/ 934034 h 1043995"/>
                <a:gd name="connsiteX3" fmla="*/ 1516 w 1854402"/>
                <a:gd name="connsiteY3" fmla="*/ 915548 h 1043995"/>
                <a:gd name="connsiteX4" fmla="*/ 134458 w 1854402"/>
                <a:gd name="connsiteY4" fmla="*/ 131528 h 1043995"/>
                <a:gd name="connsiteX5" fmla="*/ 290125 w 1854402"/>
                <a:gd name="connsiteY5" fmla="*/ -51 h 1043995"/>
                <a:gd name="connsiteX6" fmla="*/ 1255151 w 1854402"/>
                <a:gd name="connsiteY6" fmla="*/ -51 h 1043995"/>
                <a:gd name="connsiteX7" fmla="*/ 1270229 w 1854402"/>
                <a:gd name="connsiteY7" fmla="*/ 18965 h 1043995"/>
                <a:gd name="connsiteX8" fmla="*/ 1255151 w 1854402"/>
                <a:gd name="connsiteY8" fmla="*/ 34037 h 1043995"/>
                <a:gd name="connsiteX9" fmla="*/ 290125 w 1854402"/>
                <a:gd name="connsiteY9" fmla="*/ 34037 h 1043995"/>
                <a:gd name="connsiteX10" fmla="*/ 168205 w 1854402"/>
                <a:gd name="connsiteY10" fmla="*/ 137664 h 1043995"/>
                <a:gd name="connsiteX11" fmla="*/ 35262 w 1854402"/>
                <a:gd name="connsiteY11" fmla="*/ 921683 h 1043995"/>
                <a:gd name="connsiteX12" fmla="*/ 96689 w 1854402"/>
                <a:gd name="connsiteY12" fmla="*/ 1008335 h 1043995"/>
                <a:gd name="connsiteX13" fmla="*/ 109346 w 1854402"/>
                <a:gd name="connsiteY13" fmla="*/ 1009403 h 1043995"/>
                <a:gd name="connsiteX14" fmla="*/ 1745560 w 1854402"/>
                <a:gd name="connsiteY14" fmla="*/ 1009403 h 1043995"/>
                <a:gd name="connsiteX15" fmla="*/ 1820690 w 1854402"/>
                <a:gd name="connsiteY15" fmla="*/ 934091 h 1043995"/>
                <a:gd name="connsiteX16" fmla="*/ 1819645 w 1854402"/>
                <a:gd name="connsiteY16" fmla="*/ 921683 h 1043995"/>
                <a:gd name="connsiteX17" fmla="*/ 1686702 w 1854402"/>
                <a:gd name="connsiteY17" fmla="*/ 137664 h 1043995"/>
                <a:gd name="connsiteX18" fmla="*/ 1564782 w 1854402"/>
                <a:gd name="connsiteY18" fmla="*/ 34719 h 1043995"/>
                <a:gd name="connsiteX19" fmla="*/ 1376504 w 1854402"/>
                <a:gd name="connsiteY19" fmla="*/ 34719 h 1043995"/>
                <a:gd name="connsiteX20" fmla="*/ 1357494 w 1854402"/>
                <a:gd name="connsiteY20" fmla="*/ 19646 h 1043995"/>
                <a:gd name="connsiteX21" fmla="*/ 1372561 w 1854402"/>
                <a:gd name="connsiteY21" fmla="*/ 631 h 1043995"/>
                <a:gd name="connsiteX22" fmla="*/ 1376504 w 1854402"/>
                <a:gd name="connsiteY22" fmla="*/ 631 h 1043995"/>
                <a:gd name="connsiteX23" fmla="*/ 1564213 w 1854402"/>
                <a:gd name="connsiteY23" fmla="*/ 631 h 1043995"/>
                <a:gd name="connsiteX24" fmla="*/ 1719881 w 1854402"/>
                <a:gd name="connsiteY24" fmla="*/ 132210 h 1043995"/>
                <a:gd name="connsiteX25" fmla="*/ 1852823 w 1854402"/>
                <a:gd name="connsiteY25" fmla="*/ 916229 h 1043995"/>
                <a:gd name="connsiteX26" fmla="*/ 1762991 w 1854402"/>
                <a:gd name="connsiteY26" fmla="*/ 1042422 h 1043995"/>
                <a:gd name="connsiteX27" fmla="*/ 1744992 w 1854402"/>
                <a:gd name="connsiteY27" fmla="*/ 1043945 h 10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402" h="1043995">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w="11362"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name="connsiteX0" fmla="*/ 86939 w 108446"/>
                <a:gd name="connsiteY0" fmla="*/ 100963 h 101013"/>
                <a:gd name="connsiteX1" fmla="*/ 21491 w 108446"/>
                <a:gd name="connsiteY1" fmla="*/ 100963 h 101013"/>
                <a:gd name="connsiteX2" fmla="*/ 2856 w 108446"/>
                <a:gd name="connsiteY2" fmla="*/ 89600 h 101013"/>
                <a:gd name="connsiteX3" fmla="*/ 2856 w 108446"/>
                <a:gd name="connsiteY3" fmla="*/ 68125 h 101013"/>
                <a:gd name="connsiteX4" fmla="*/ 35581 w 108446"/>
                <a:gd name="connsiteY4" fmla="*/ 11312 h 101013"/>
                <a:gd name="connsiteX5" fmla="*/ 54215 w 108446"/>
                <a:gd name="connsiteY5" fmla="*/ -51 h 101013"/>
                <a:gd name="connsiteX6" fmla="*/ 54215 w 108446"/>
                <a:gd name="connsiteY6" fmla="*/ -51 h 101013"/>
                <a:gd name="connsiteX7" fmla="*/ 72850 w 108446"/>
                <a:gd name="connsiteY7" fmla="*/ 11312 h 101013"/>
                <a:gd name="connsiteX8" fmla="*/ 105574 w 108446"/>
                <a:gd name="connsiteY8" fmla="*/ 68125 h 101013"/>
                <a:gd name="connsiteX9" fmla="*/ 97495 w 108446"/>
                <a:gd name="connsiteY9" fmla="*/ 97565 h 101013"/>
                <a:gd name="connsiteX10" fmla="*/ 86939 w 108446"/>
                <a:gd name="connsiteY10" fmla="*/ 100394 h 101013"/>
                <a:gd name="connsiteX11" fmla="*/ 54215 w 108446"/>
                <a:gd name="connsiteY11" fmla="*/ 18811 h 101013"/>
                <a:gd name="connsiteX12" fmla="*/ 50465 w 108446"/>
                <a:gd name="connsiteY12" fmla="*/ 21083 h 101013"/>
                <a:gd name="connsiteX13" fmla="*/ 17741 w 108446"/>
                <a:gd name="connsiteY13" fmla="*/ 77896 h 101013"/>
                <a:gd name="connsiteX14" fmla="*/ 17741 w 108446"/>
                <a:gd name="connsiteY14" fmla="*/ 82328 h 101013"/>
                <a:gd name="connsiteX15" fmla="*/ 21491 w 108446"/>
                <a:gd name="connsiteY15" fmla="*/ 84487 h 101013"/>
                <a:gd name="connsiteX16" fmla="*/ 86939 w 108446"/>
                <a:gd name="connsiteY16" fmla="*/ 84487 h 101013"/>
                <a:gd name="connsiteX17" fmla="*/ 90689 w 108446"/>
                <a:gd name="connsiteY17" fmla="*/ 82328 h 101013"/>
                <a:gd name="connsiteX18" fmla="*/ 90689 w 108446"/>
                <a:gd name="connsiteY18" fmla="*/ 77896 h 101013"/>
                <a:gd name="connsiteX19" fmla="*/ 58078 w 108446"/>
                <a:gd name="connsiteY19" fmla="*/ 21083 h 101013"/>
                <a:gd name="connsiteX20" fmla="*/ 58078 w 108446"/>
                <a:gd name="connsiteY20" fmla="*/ 21083 h 101013"/>
                <a:gd name="connsiteX21" fmla="*/ 54215 w 108446"/>
                <a:gd name="connsiteY21" fmla="*/ 18811 h 10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6" h="101013">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w="11362"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name="connsiteX0" fmla="*/ 86872 w 108378"/>
                <a:gd name="connsiteY0" fmla="*/ 98749 h 98800"/>
                <a:gd name="connsiteX1" fmla="*/ 21423 w 108378"/>
                <a:gd name="connsiteY1" fmla="*/ 98749 h 98800"/>
                <a:gd name="connsiteX2" fmla="*/ -41 w 108378"/>
                <a:gd name="connsiteY2" fmla="*/ 77036 h 98800"/>
                <a:gd name="connsiteX3" fmla="*/ 2788 w 108378"/>
                <a:gd name="connsiteY3" fmla="*/ 66480 h 98800"/>
                <a:gd name="connsiteX4" fmla="*/ 35513 w 108378"/>
                <a:gd name="connsiteY4" fmla="*/ 9667 h 98800"/>
                <a:gd name="connsiteX5" fmla="*/ 67158 w 108378"/>
                <a:gd name="connsiteY5" fmla="*/ 4042 h 98800"/>
                <a:gd name="connsiteX6" fmla="*/ 72782 w 108378"/>
                <a:gd name="connsiteY6" fmla="*/ 9667 h 98800"/>
                <a:gd name="connsiteX7" fmla="*/ 105506 w 108378"/>
                <a:gd name="connsiteY7" fmla="*/ 66480 h 98800"/>
                <a:gd name="connsiteX8" fmla="*/ 97427 w 108378"/>
                <a:gd name="connsiteY8" fmla="*/ 95920 h 98800"/>
                <a:gd name="connsiteX9" fmla="*/ 86872 w 108378"/>
                <a:gd name="connsiteY9" fmla="*/ 98749 h 98800"/>
                <a:gd name="connsiteX10" fmla="*/ 54147 w 108378"/>
                <a:gd name="connsiteY10" fmla="*/ 16143 h 98800"/>
                <a:gd name="connsiteX11" fmla="*/ 50284 w 108378"/>
                <a:gd name="connsiteY11" fmla="*/ 18416 h 98800"/>
                <a:gd name="connsiteX12" fmla="*/ 17674 w 108378"/>
                <a:gd name="connsiteY12" fmla="*/ 75229 h 98800"/>
                <a:gd name="connsiteX13" fmla="*/ 17674 w 108378"/>
                <a:gd name="connsiteY13" fmla="*/ 79660 h 98800"/>
                <a:gd name="connsiteX14" fmla="*/ 21423 w 108378"/>
                <a:gd name="connsiteY14" fmla="*/ 81819 h 98800"/>
                <a:gd name="connsiteX15" fmla="*/ 86872 w 108378"/>
                <a:gd name="connsiteY15" fmla="*/ 81819 h 98800"/>
                <a:gd name="connsiteX16" fmla="*/ 90621 w 108378"/>
                <a:gd name="connsiteY16" fmla="*/ 79660 h 98800"/>
                <a:gd name="connsiteX17" fmla="*/ 90621 w 108378"/>
                <a:gd name="connsiteY17" fmla="*/ 75229 h 98800"/>
                <a:gd name="connsiteX18" fmla="*/ 57897 w 108378"/>
                <a:gd name="connsiteY18" fmla="*/ 18416 h 98800"/>
                <a:gd name="connsiteX19" fmla="*/ 57897 w 108378"/>
                <a:gd name="connsiteY19" fmla="*/ 18416 h 98800"/>
                <a:gd name="connsiteX20" fmla="*/ 54147 w 108378"/>
                <a:gd name="connsiteY20" fmla="*/ 16143 h 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378" h="98800">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w="11362"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name="connsiteX0" fmla="*/ 86872 w 108444"/>
                <a:gd name="connsiteY0" fmla="*/ 99713 h 99764"/>
                <a:gd name="connsiteX1" fmla="*/ 21423 w 108444"/>
                <a:gd name="connsiteY1" fmla="*/ 99713 h 99764"/>
                <a:gd name="connsiteX2" fmla="*/ -41 w 108444"/>
                <a:gd name="connsiteY2" fmla="*/ 78000 h 99764"/>
                <a:gd name="connsiteX3" fmla="*/ 2788 w 108444"/>
                <a:gd name="connsiteY3" fmla="*/ 67444 h 99764"/>
                <a:gd name="connsiteX4" fmla="*/ 35513 w 108444"/>
                <a:gd name="connsiteY4" fmla="*/ 10631 h 99764"/>
                <a:gd name="connsiteX5" fmla="*/ 54147 w 108444"/>
                <a:gd name="connsiteY5" fmla="*/ -50 h 99764"/>
                <a:gd name="connsiteX6" fmla="*/ 54147 w 108444"/>
                <a:gd name="connsiteY6" fmla="*/ -50 h 99764"/>
                <a:gd name="connsiteX7" fmla="*/ 72782 w 108444"/>
                <a:gd name="connsiteY7" fmla="*/ 10631 h 99764"/>
                <a:gd name="connsiteX8" fmla="*/ 72782 w 108444"/>
                <a:gd name="connsiteY8" fmla="*/ 10631 h 99764"/>
                <a:gd name="connsiteX9" fmla="*/ 105506 w 108444"/>
                <a:gd name="connsiteY9" fmla="*/ 67444 h 99764"/>
                <a:gd name="connsiteX10" fmla="*/ 105506 w 108444"/>
                <a:gd name="connsiteY10" fmla="*/ 88919 h 99764"/>
                <a:gd name="connsiteX11" fmla="*/ 86872 w 108444"/>
                <a:gd name="connsiteY11" fmla="*/ 99713 h 99764"/>
                <a:gd name="connsiteX12" fmla="*/ 54147 w 108444"/>
                <a:gd name="connsiteY12" fmla="*/ 17107 h 99764"/>
                <a:gd name="connsiteX13" fmla="*/ 50284 w 108444"/>
                <a:gd name="connsiteY13" fmla="*/ 19380 h 99764"/>
                <a:gd name="connsiteX14" fmla="*/ 17673 w 108444"/>
                <a:gd name="connsiteY14" fmla="*/ 76193 h 99764"/>
                <a:gd name="connsiteX15" fmla="*/ 17673 w 108444"/>
                <a:gd name="connsiteY15" fmla="*/ 80624 h 99764"/>
                <a:gd name="connsiteX16" fmla="*/ 21423 w 108444"/>
                <a:gd name="connsiteY16" fmla="*/ 82783 h 99764"/>
                <a:gd name="connsiteX17" fmla="*/ 86872 w 108444"/>
                <a:gd name="connsiteY17" fmla="*/ 82783 h 99764"/>
                <a:gd name="connsiteX18" fmla="*/ 90621 w 108444"/>
                <a:gd name="connsiteY18" fmla="*/ 80624 h 99764"/>
                <a:gd name="connsiteX19" fmla="*/ 90621 w 108444"/>
                <a:gd name="connsiteY19" fmla="*/ 76193 h 99764"/>
                <a:gd name="connsiteX20" fmla="*/ 58011 w 108444"/>
                <a:gd name="connsiteY20" fmla="*/ 19380 h 99764"/>
                <a:gd name="connsiteX21" fmla="*/ 54147 w 108444"/>
                <a:gd name="connsiteY21" fmla="*/ 17107 h 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4" h="9976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w="11362"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name="connsiteX0" fmla="*/ 86871 w 108378"/>
                <a:gd name="connsiteY0" fmla="*/ 99828 h 99879"/>
                <a:gd name="connsiteX1" fmla="*/ 21423 w 108378"/>
                <a:gd name="connsiteY1" fmla="*/ 99828 h 99879"/>
                <a:gd name="connsiteX2" fmla="*/ -41 w 108378"/>
                <a:gd name="connsiteY2" fmla="*/ 78114 h 99879"/>
                <a:gd name="connsiteX3" fmla="*/ 2788 w 108378"/>
                <a:gd name="connsiteY3" fmla="*/ 67558 h 99879"/>
                <a:gd name="connsiteX4" fmla="*/ 35513 w 108378"/>
                <a:gd name="connsiteY4" fmla="*/ 10745 h 99879"/>
                <a:gd name="connsiteX5" fmla="*/ 54147 w 108378"/>
                <a:gd name="connsiteY5" fmla="*/ -49 h 99879"/>
                <a:gd name="connsiteX6" fmla="*/ 54147 w 108378"/>
                <a:gd name="connsiteY6" fmla="*/ -49 h 99879"/>
                <a:gd name="connsiteX7" fmla="*/ 72782 w 108378"/>
                <a:gd name="connsiteY7" fmla="*/ 10745 h 99879"/>
                <a:gd name="connsiteX8" fmla="*/ 105506 w 108378"/>
                <a:gd name="connsiteY8" fmla="*/ 67558 h 99879"/>
                <a:gd name="connsiteX9" fmla="*/ 97427 w 108378"/>
                <a:gd name="connsiteY9" fmla="*/ 96999 h 99879"/>
                <a:gd name="connsiteX10" fmla="*/ 86871 w 108378"/>
                <a:gd name="connsiteY10" fmla="*/ 99828 h 99879"/>
                <a:gd name="connsiteX11" fmla="*/ 54147 w 108378"/>
                <a:gd name="connsiteY11" fmla="*/ 17336 h 99879"/>
                <a:gd name="connsiteX12" fmla="*/ 50398 w 108378"/>
                <a:gd name="connsiteY12" fmla="*/ 19495 h 99879"/>
                <a:gd name="connsiteX13" fmla="*/ 17673 w 108378"/>
                <a:gd name="connsiteY13" fmla="*/ 76308 h 99879"/>
                <a:gd name="connsiteX14" fmla="*/ 17673 w 108378"/>
                <a:gd name="connsiteY14" fmla="*/ 80739 h 99879"/>
                <a:gd name="connsiteX15" fmla="*/ 21423 w 108378"/>
                <a:gd name="connsiteY15" fmla="*/ 82898 h 99879"/>
                <a:gd name="connsiteX16" fmla="*/ 86871 w 108378"/>
                <a:gd name="connsiteY16" fmla="*/ 82898 h 99879"/>
                <a:gd name="connsiteX17" fmla="*/ 90621 w 108378"/>
                <a:gd name="connsiteY17" fmla="*/ 80739 h 99879"/>
                <a:gd name="connsiteX18" fmla="*/ 90621 w 108378"/>
                <a:gd name="connsiteY18" fmla="*/ 76308 h 99879"/>
                <a:gd name="connsiteX19" fmla="*/ 58010 w 108378"/>
                <a:gd name="connsiteY19" fmla="*/ 19495 h 99879"/>
                <a:gd name="connsiteX20" fmla="*/ 58010 w 108378"/>
                <a:gd name="connsiteY20" fmla="*/ 19495 h 99879"/>
                <a:gd name="connsiteX21" fmla="*/ 54147 w 108378"/>
                <a:gd name="connsiteY21" fmla="*/ 17336 h 9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378" h="99879">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w="11362"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0 w 61585"/>
                <a:gd name="connsiteY9" fmla="*/ 30855 h 61585"/>
                <a:gd name="connsiteX10" fmla="*/ 31092 w 61585"/>
                <a:gd name="connsiteY10" fmla="*/ 17220 h 61585"/>
                <a:gd name="connsiteX11" fmla="*/ 30865 w 61585"/>
                <a:gd name="connsiteY11"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 h="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name="connsiteX0" fmla="*/ 30865 w 61585"/>
                <a:gd name="connsiteY0" fmla="*/ 61535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5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name="connsiteX0" fmla="*/ 30751 w 61585"/>
                <a:gd name="connsiteY0" fmla="*/ 61534 h 61585"/>
                <a:gd name="connsiteX1" fmla="*/ -41 w 61585"/>
                <a:gd name="connsiteY1" fmla="*/ 30742 h 61585"/>
                <a:gd name="connsiteX2" fmla="*/ 30751 w 61585"/>
                <a:gd name="connsiteY2" fmla="*/ -51 h 61585"/>
                <a:gd name="connsiteX3" fmla="*/ 61544 w 61585"/>
                <a:gd name="connsiteY3" fmla="*/ 30742 h 61585"/>
                <a:gd name="connsiteX4" fmla="*/ 61544 w 61585"/>
                <a:gd name="connsiteY4" fmla="*/ 30855 h 61585"/>
                <a:gd name="connsiteX5" fmla="*/ 30751 w 61585"/>
                <a:gd name="connsiteY5" fmla="*/ 61534 h 61585"/>
                <a:gd name="connsiteX6" fmla="*/ 30751 w 61585"/>
                <a:gd name="connsiteY6" fmla="*/ 17220 h 61585"/>
                <a:gd name="connsiteX7" fmla="*/ 17116 w 61585"/>
                <a:gd name="connsiteY7" fmla="*/ 30855 h 61585"/>
                <a:gd name="connsiteX8" fmla="*/ 30751 w 61585"/>
                <a:gd name="connsiteY8" fmla="*/ 44490 h 61585"/>
                <a:gd name="connsiteX9" fmla="*/ 44387 w 61585"/>
                <a:gd name="connsiteY9" fmla="*/ 30855 h 61585"/>
                <a:gd name="connsiteX10" fmla="*/ 30751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w="11362"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wrap="square" rtlCol="0">
            <a:spAutoFit/>
          </a:bodyPr>
          <a:lstStyle/>
          <a:p>
            <a:pPr algn="ctr">
              <a:buClr>
                <a:srgbClr val="008CCF"/>
              </a:buClr>
            </a:pPr>
            <a:r>
              <a:rPr lang="en-US" sz="2400" dirty="0"/>
              <a:t>Facilitate data analysis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spd="slow" p14:dur="2000" advTm="14544"/>
    </mc:Choice>
    <mc:Fallback xmlns="">
      <p:transition spd="slow" advTm="14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97"/>
                                        </p:tgtEl>
                                        <p:attrNameLst>
                                          <p:attrName>style.visibility</p:attrName>
                                        </p:attrNameLst>
                                      </p:cBhvr>
                                      <p:to>
                                        <p:strVal val="visible"/>
                                      </p:to>
                                    </p:set>
                                    <p:animEffect transition="in" filter="fade">
                                      <p:cBhvr>
                                        <p:cTn id="7" dur="500"/>
                                        <p:tgtEl>
                                          <p:spTgt spid="1997"/>
                                        </p:tgtEl>
                                      </p:cBhvr>
                                    </p:animEffect>
                                    <p:anim calcmode="lin" valueType="num">
                                      <p:cBhvr>
                                        <p:cTn id="8" dur="500" fill="hold"/>
                                        <p:tgtEl>
                                          <p:spTgt spid="1997"/>
                                        </p:tgtEl>
                                        <p:attrNameLst>
                                          <p:attrName>ppt_x</p:attrName>
                                        </p:attrNameLst>
                                      </p:cBhvr>
                                      <p:tavLst>
                                        <p:tav tm="0">
                                          <p:val>
                                            <p:strVal val="#ppt_x"/>
                                          </p:val>
                                        </p:tav>
                                        <p:tav tm="100000">
                                          <p:val>
                                            <p:strVal val="#ppt_x"/>
                                          </p:val>
                                        </p:tav>
                                      </p:tavLst>
                                    </p:anim>
                                    <p:anim calcmode="lin" valueType="num">
                                      <p:cBhvr>
                                        <p:cTn id="9" dur="500" fill="hold"/>
                                        <p:tgtEl>
                                          <p:spTgt spid="19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2637"/>
                                        </p:tgtEl>
                                        <p:attrNameLst>
                                          <p:attrName>style.visibility</p:attrName>
                                        </p:attrNameLst>
                                      </p:cBhvr>
                                      <p:to>
                                        <p:strVal val="visible"/>
                                      </p:to>
                                    </p:set>
                                    <p:animEffect transition="in" filter="fade">
                                      <p:cBhvr>
                                        <p:cTn id="14" dur="500"/>
                                        <p:tgtEl>
                                          <p:spTgt spid="2637"/>
                                        </p:tgtEl>
                                      </p:cBhvr>
                                    </p:animEffect>
                                    <p:anim calcmode="lin" valueType="num">
                                      <p:cBhvr>
                                        <p:cTn id="15" dur="500" fill="hold"/>
                                        <p:tgtEl>
                                          <p:spTgt spid="2637"/>
                                        </p:tgtEl>
                                        <p:attrNameLst>
                                          <p:attrName>ppt_x</p:attrName>
                                        </p:attrNameLst>
                                      </p:cBhvr>
                                      <p:tavLst>
                                        <p:tav tm="0">
                                          <p:val>
                                            <p:strVal val="#ppt_x"/>
                                          </p:val>
                                        </p:tav>
                                        <p:tav tm="100000">
                                          <p:val>
                                            <p:strVal val="#ppt_x"/>
                                          </p:val>
                                        </p:tav>
                                      </p:tavLst>
                                    </p:anim>
                                    <p:anim calcmode="lin" valueType="num">
                                      <p:cBhvr>
                                        <p:cTn id="16" dur="500" fill="hold"/>
                                        <p:tgtEl>
                                          <p:spTgt spid="2637"/>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Indicator: EPI – DPT 1 to 3 dropout rate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wrap="square" rtlCol="0">
            <a:spAutoFit/>
          </a:bodyPr>
          <a:lstStyle/>
          <a:p>
            <a:pPr algn="l">
              <a:buClr>
                <a:srgbClr val="008CCF"/>
              </a:buClr>
            </a:pPr>
            <a:r>
              <a:rPr lang="en-US" sz="2400" dirty="0"/>
              <a:t>Are there districts close to one another with a high vaccination dropout rate?</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wrap="square" rtlCol="0">
            <a:spAutoFit/>
          </a:bodyPr>
          <a:lstStyle/>
          <a:p>
            <a:pPr algn="l">
              <a:buClr>
                <a:srgbClr val="008CCF"/>
              </a:buClr>
            </a:pPr>
            <a:r>
              <a:rPr lang="en-US" sz="2400" dirty="0"/>
              <a:t>What is happening in these areas?</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spd="slow" p14:dur="2000" advTm="32136"/>
    </mc:Choice>
    <mc:Fallback xmlns="">
      <p:transition spd="slow" advTm="32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id="5" name="Graphic 4" descr="Arrow: Straight with solid fill">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id="6" name="Graphic 5" descr="Arrow: Rotate right with solid fill">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id="7" name="Graphic 6" descr="Arrow: Straight with solid fill">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spd="slow" p14:dur="2000" advTm="9264"/>
    </mc:Choice>
    <mc:Fallback xmlns="">
      <p:transition spd="slow" advTm="9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name="connsiteX0" fmla="*/ 1501254 w 7506269"/>
              <a:gd name="connsiteY0" fmla="*/ 21398 h 5207547"/>
              <a:gd name="connsiteX1" fmla="*/ 1501254 w 7506269"/>
              <a:gd name="connsiteY1" fmla="*/ 21398 h 5207547"/>
              <a:gd name="connsiteX2" fmla="*/ 2811439 w 7506269"/>
              <a:gd name="connsiteY2" fmla="*/ 7750 h 5207547"/>
              <a:gd name="connsiteX3" fmla="*/ 7492621 w 7506269"/>
              <a:gd name="connsiteY3" fmla="*/ 21398 h 5207547"/>
              <a:gd name="connsiteX4" fmla="*/ 7506269 w 7506269"/>
              <a:gd name="connsiteY4" fmla="*/ 3406043 h 5207547"/>
              <a:gd name="connsiteX5" fmla="*/ 1501254 w 7506269"/>
              <a:gd name="connsiteY5" fmla="*/ 3419691 h 5207547"/>
              <a:gd name="connsiteX6" fmla="*/ 1446663 w 7506269"/>
              <a:gd name="connsiteY6" fmla="*/ 5193900 h 5207547"/>
              <a:gd name="connsiteX7" fmla="*/ 13648 w 7506269"/>
              <a:gd name="connsiteY7" fmla="*/ 5207547 h 5207547"/>
              <a:gd name="connsiteX8" fmla="*/ 0 w 7506269"/>
              <a:gd name="connsiteY8" fmla="*/ 1727368 h 5207547"/>
              <a:gd name="connsiteX9" fmla="*/ 1542197 w 7506269"/>
              <a:gd name="connsiteY9" fmla="*/ 1727368 h 5207547"/>
              <a:gd name="connsiteX10" fmla="*/ 1501254 w 7506269"/>
              <a:gd name="connsiteY10" fmla="*/ 21398 h 520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06269" h="5207547">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wrap="square" rtlCol="0">
            <a:spAutoFit/>
          </a:bodyPr>
          <a:lstStyle/>
          <a:p>
            <a:pPr algn="l">
              <a:buClr>
                <a:srgbClr val="008CCF"/>
              </a:buClr>
            </a:pPr>
            <a:r>
              <a:rPr lang="en-US" sz="2000" dirty="0"/>
              <a:t>Thematic layer</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Depicts information about a topic or theme over a geographic area</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spd="slow" p14:dur="2000" advTm="11688"/>
    </mc:Choice>
    <mc:Fallback xmlns="">
      <p:transition spd="slow" advTm="11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p:bldP spid="14"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name="connsiteX0" fmla="*/ 1501254 w 7506269"/>
              <a:gd name="connsiteY0" fmla="*/ 21398 h 5207547"/>
              <a:gd name="connsiteX1" fmla="*/ 1501254 w 7506269"/>
              <a:gd name="connsiteY1" fmla="*/ 21398 h 5207547"/>
              <a:gd name="connsiteX2" fmla="*/ 2811439 w 7506269"/>
              <a:gd name="connsiteY2" fmla="*/ 7750 h 5207547"/>
              <a:gd name="connsiteX3" fmla="*/ 7492621 w 7506269"/>
              <a:gd name="connsiteY3" fmla="*/ 21398 h 5207547"/>
              <a:gd name="connsiteX4" fmla="*/ 7506269 w 7506269"/>
              <a:gd name="connsiteY4" fmla="*/ 3406043 h 5207547"/>
              <a:gd name="connsiteX5" fmla="*/ 1501254 w 7506269"/>
              <a:gd name="connsiteY5" fmla="*/ 3419691 h 5207547"/>
              <a:gd name="connsiteX6" fmla="*/ 1446663 w 7506269"/>
              <a:gd name="connsiteY6" fmla="*/ 5193900 h 5207547"/>
              <a:gd name="connsiteX7" fmla="*/ 13648 w 7506269"/>
              <a:gd name="connsiteY7" fmla="*/ 5207547 h 5207547"/>
              <a:gd name="connsiteX8" fmla="*/ 0 w 7506269"/>
              <a:gd name="connsiteY8" fmla="*/ 1727368 h 5207547"/>
              <a:gd name="connsiteX9" fmla="*/ 1542197 w 7506269"/>
              <a:gd name="connsiteY9" fmla="*/ 1727368 h 5207547"/>
              <a:gd name="connsiteX10" fmla="*/ 1501254 w 7506269"/>
              <a:gd name="connsiteY10" fmla="*/ 21398 h 520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06269" h="5207547">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wrap="square" rtlCol="0">
            <a:spAutoFit/>
          </a:bodyPr>
          <a:lstStyle/>
          <a:p>
            <a:pPr algn="l">
              <a:buClr>
                <a:srgbClr val="008CCF"/>
              </a:buClr>
            </a:pPr>
            <a:r>
              <a:rPr lang="en-US" sz="2000"/>
              <a:t>Choropleth maps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a:t>Geographical boundaries, as colored polygons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id="16" name="Graphic 15" descr="Arrow: Straight with solid fill">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spd="slow" p14:dur="2000" advTm="9312"/>
    </mc:Choice>
    <mc:Fallback xmlns="">
      <p:transition spd="slow" advTm="9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name="connsiteX0" fmla="*/ 1501254 w 7506269"/>
              <a:gd name="connsiteY0" fmla="*/ 21398 h 5207547"/>
              <a:gd name="connsiteX1" fmla="*/ 1501254 w 7506269"/>
              <a:gd name="connsiteY1" fmla="*/ 21398 h 5207547"/>
              <a:gd name="connsiteX2" fmla="*/ 2811439 w 7506269"/>
              <a:gd name="connsiteY2" fmla="*/ 7750 h 5207547"/>
              <a:gd name="connsiteX3" fmla="*/ 7492621 w 7506269"/>
              <a:gd name="connsiteY3" fmla="*/ 21398 h 5207547"/>
              <a:gd name="connsiteX4" fmla="*/ 7506269 w 7506269"/>
              <a:gd name="connsiteY4" fmla="*/ 3406043 h 5207547"/>
              <a:gd name="connsiteX5" fmla="*/ 1501254 w 7506269"/>
              <a:gd name="connsiteY5" fmla="*/ 3419691 h 5207547"/>
              <a:gd name="connsiteX6" fmla="*/ 1446663 w 7506269"/>
              <a:gd name="connsiteY6" fmla="*/ 5193900 h 5207547"/>
              <a:gd name="connsiteX7" fmla="*/ 13648 w 7506269"/>
              <a:gd name="connsiteY7" fmla="*/ 5207547 h 5207547"/>
              <a:gd name="connsiteX8" fmla="*/ 0 w 7506269"/>
              <a:gd name="connsiteY8" fmla="*/ 1727368 h 5207547"/>
              <a:gd name="connsiteX9" fmla="*/ 1542197 w 7506269"/>
              <a:gd name="connsiteY9" fmla="*/ 1727368 h 5207547"/>
              <a:gd name="connsiteX10" fmla="*/ 1501254 w 7506269"/>
              <a:gd name="connsiteY10" fmla="*/ 21398 h 520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06269" h="5207547">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wrap="square" rtlCol="0">
            <a:spAutoFit/>
          </a:bodyPr>
          <a:lstStyle/>
          <a:p>
            <a:pPr algn="l">
              <a:buClr>
                <a:srgbClr val="008CCF"/>
              </a:buClr>
            </a:pPr>
            <a:r>
              <a:rPr lang="en-US" sz="2000"/>
              <a:t>Bubble maps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a:t>Sites or areas with circles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id="16" name="Graphic 15" descr="Arrow: Straight with solid fill">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a:t>The size of the circle depends on the value</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spd="slow" p14:dur="2000" advTm="18936"/>
    </mc:Choice>
    <mc:Fallback xmlns="">
      <p:transition spd="slow" advTm="18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name="connsiteX0" fmla="*/ 0 w 7656394"/>
              <a:gd name="connsiteY0" fmla="*/ 40943 h 5240740"/>
              <a:gd name="connsiteX1" fmla="*/ 13647 w 7656394"/>
              <a:gd name="connsiteY1" fmla="*/ 5240740 h 5240740"/>
              <a:gd name="connsiteX2" fmla="*/ 1596788 w 7656394"/>
              <a:gd name="connsiteY2" fmla="*/ 5213445 h 5240740"/>
              <a:gd name="connsiteX3" fmla="*/ 1569492 w 7656394"/>
              <a:gd name="connsiteY3" fmla="*/ 3548418 h 5240740"/>
              <a:gd name="connsiteX4" fmla="*/ 7656394 w 7656394"/>
              <a:gd name="connsiteY4" fmla="*/ 3507475 h 5240740"/>
              <a:gd name="connsiteX5" fmla="*/ 7547212 w 7656394"/>
              <a:gd name="connsiteY5" fmla="*/ 13648 h 5240740"/>
              <a:gd name="connsiteX6" fmla="*/ 6005015 w 7656394"/>
              <a:gd name="connsiteY6" fmla="*/ 40943 h 5240740"/>
              <a:gd name="connsiteX7" fmla="*/ 5991367 w 7656394"/>
              <a:gd name="connsiteY7" fmla="*/ 1692322 h 5240740"/>
              <a:gd name="connsiteX8" fmla="*/ 4558352 w 7656394"/>
              <a:gd name="connsiteY8" fmla="*/ 1678675 h 5240740"/>
              <a:gd name="connsiteX9" fmla="*/ 4544704 w 7656394"/>
              <a:gd name="connsiteY9" fmla="*/ 0 h 5240740"/>
              <a:gd name="connsiteX10" fmla="*/ 0 w 7656394"/>
              <a:gd name="connsiteY10" fmla="*/ 40943 h 524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56394" h="5240740">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wrap="square" rtlCol="0">
            <a:spAutoFit/>
          </a:bodyPr>
          <a:lstStyle/>
          <a:p>
            <a:pPr algn="l">
              <a:buClr>
                <a:srgbClr val="008CCF"/>
              </a:buClr>
            </a:pPr>
            <a:r>
              <a:rPr lang="en-US" sz="2000" dirty="0"/>
              <a:t>Facilities layer</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Location of health facilities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Uses icons or images to show different categories of facilities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spd="slow" p14:dur="2000" advTm="13128"/>
    </mc:Choice>
    <mc:Fallback xmlns="">
      <p:transition spd="slow" advTm="13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name="connsiteX0" fmla="*/ 27295 w 7861110"/>
              <a:gd name="connsiteY0" fmla="*/ 0 h 5295332"/>
              <a:gd name="connsiteX1" fmla="*/ 0 w 7861110"/>
              <a:gd name="connsiteY1" fmla="*/ 5295332 h 5295332"/>
              <a:gd name="connsiteX2" fmla="*/ 1774209 w 7861110"/>
              <a:gd name="connsiteY2" fmla="*/ 5281684 h 5295332"/>
              <a:gd name="connsiteX3" fmla="*/ 1678674 w 7861110"/>
              <a:gd name="connsiteY3" fmla="*/ 3616657 h 5295332"/>
              <a:gd name="connsiteX4" fmla="*/ 7861110 w 7861110"/>
              <a:gd name="connsiteY4" fmla="*/ 3548418 h 5295332"/>
              <a:gd name="connsiteX5" fmla="*/ 7806519 w 7861110"/>
              <a:gd name="connsiteY5" fmla="*/ 1856096 h 5295332"/>
              <a:gd name="connsiteX6" fmla="*/ 6141492 w 7861110"/>
              <a:gd name="connsiteY6" fmla="*/ 1856096 h 5295332"/>
              <a:gd name="connsiteX7" fmla="*/ 6141492 w 7861110"/>
              <a:gd name="connsiteY7" fmla="*/ 68239 h 5295332"/>
              <a:gd name="connsiteX8" fmla="*/ 27295 w 7861110"/>
              <a:gd name="connsiteY8" fmla="*/ 0 h 529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1110" h="5295332">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wrap="square" rtlCol="0">
            <a:spAutoFit/>
          </a:bodyPr>
          <a:lstStyle/>
          <a:p>
            <a:pPr algn="l">
              <a:buClr>
                <a:srgbClr val="008CCF"/>
              </a:buClr>
            </a:pPr>
            <a:r>
              <a:rPr lang="es-ES" sz="2000"/>
              <a:t>Boundaries layer</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000"/>
              <a:t>Boundary lines between political entities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spd="slow" p14:dur="2000" advTm="10344"/>
    </mc:Choice>
    <mc:Fallback xmlns="">
      <p:transition spd="slow" advTm="10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wrap="square" rtlCol="0">
            <a:spAutoFit/>
          </a:bodyPr>
          <a:lstStyle/>
          <a:p>
            <a:pPr>
              <a:buClr>
                <a:srgbClr val="008CCF"/>
              </a:buClr>
            </a:pPr>
            <a:r>
              <a:rPr lang="en-US" sz="2400" dirty="0"/>
              <a:t>How can maps help you visualize and analyze data?</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spd="slow" p14:dur="2000" advTm="4200"/>
    </mc:Choice>
    <mc:Fallback xmlns="">
      <p:transition spd="slow" advTm="4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53" presetClass="entr" presetSubtype="16"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Can have multiple layers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Main layers:</a:t>
            </a:r>
          </a:p>
          <a:p>
            <a:pPr marL="800100" lvl="1" indent="-342900">
              <a:lnSpc>
                <a:spcPts val="3300"/>
              </a:lnSpc>
              <a:buClr>
                <a:srgbClr val="008CCF"/>
              </a:buClr>
              <a:buFont typeface="Rubik" pitchFamily="2" charset="-79"/>
              <a:buChar char="•"/>
            </a:pPr>
            <a:r>
              <a:rPr lang="en-US" sz="2400" dirty="0"/>
              <a:t>Thematic</a:t>
            </a:r>
          </a:p>
          <a:p>
            <a:pPr marL="800100" lvl="1" indent="-342900">
              <a:lnSpc>
                <a:spcPts val="3300"/>
              </a:lnSpc>
              <a:buClr>
                <a:srgbClr val="008CCF"/>
              </a:buClr>
              <a:buFont typeface="Rubik" pitchFamily="2" charset="-79"/>
              <a:buChar char="•"/>
            </a:pPr>
            <a:r>
              <a:rPr lang="en-US" sz="2400" dirty="0"/>
              <a:t>Facilities</a:t>
            </a:r>
          </a:p>
          <a:p>
            <a:pPr marL="800100" lvl="1" indent="-342900">
              <a:lnSpc>
                <a:spcPts val="3300"/>
              </a:lnSpc>
              <a:buClr>
                <a:srgbClr val="008CCF"/>
              </a:buClr>
              <a:buFont typeface="Rubik" pitchFamily="2" charset="-79"/>
              <a:buChar char="•"/>
            </a:pPr>
            <a:r>
              <a:rPr lang="en-US" sz="2400" dirty="0"/>
              <a:t>Boundaries  </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Support analysis of data tied to GPS coordinates</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01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1" end="1"/>
                                            </p:txEl>
                                          </p:spTgt>
                                        </p:tgtEl>
                                        <p:attrNameLst>
                                          <p:attrName>style.visibility</p:attrName>
                                        </p:attrNameLst>
                                      </p:cBhvr>
                                      <p:to>
                                        <p:strVal val="visible"/>
                                      </p:to>
                                    </p:set>
                                    <p:animEffect transition="in" filter="fade">
                                      <p:cBhvr>
                                        <p:cTn id="33" dur="500"/>
                                        <p:tgtEl>
                                          <p:spTgt spid="20">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2" end="2"/>
                                            </p:txEl>
                                          </p:spTgt>
                                        </p:tgtEl>
                                        <p:attrNameLst>
                                          <p:attrName>style.visibility</p:attrName>
                                        </p:attrNameLst>
                                      </p:cBhvr>
                                      <p:to>
                                        <p:strVal val="visible"/>
                                      </p:to>
                                    </p:set>
                                    <p:animEffect transition="in" filter="fade">
                                      <p:cBhvr>
                                        <p:cTn id="38" dur="500"/>
                                        <p:tgtEl>
                                          <p:spTgt spid="20">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animEffect transition="in" filter="fade">
                                      <p:cBhvr>
                                        <p:cTn id="43"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4" grpId="0"/>
      <p:bldP spid="20" grpId="0" uiExpand="1" build="p"/>
      <p:bldP spid="11"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5312">
        <p:strips/>
      </p:transition>
    </mc:Choice>
    <mc:Fallback xmlns="">
      <p:transition spd="slow" advClick="0" advTm="15312">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wrap="square" rtlCol="0">
            <a:spAutoFit/>
          </a:bodyPr>
          <a:lstStyle/>
          <a:p>
            <a:pPr algn="ctr">
              <a:buClr>
                <a:srgbClr val="008CCF"/>
              </a:buClr>
            </a:pPr>
            <a:r>
              <a:rPr lang="en-US" sz="2800" b="0" i="0" u="none" strike="noStrike">
                <a:solidFill>
                  <a:schemeClr val="bg1"/>
                </a:solidFill>
                <a:effectLst/>
              </a:rPr>
              <a:t>How can we create geospatial visualizations like this in DHIS2?</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wrap="square" rtlCol="0">
            <a:spAutoFit/>
          </a:bodyPr>
          <a:lstStyle/>
          <a:p>
            <a:pPr algn="l">
              <a:buClr>
                <a:srgbClr val="008CCF"/>
              </a:buClr>
            </a:pPr>
            <a:r>
              <a:rPr lang="en-US" sz="800">
                <a:solidFill>
                  <a:schemeClr val="bg1">
                    <a:lumMod val="65000"/>
                  </a:schemeClr>
                </a:solidFill>
                <a:latin typeface="Lato" panose="020F0502020204030203" pitchFamily="34" charset="0"/>
              </a:rPr>
              <a:t>Source: Hannah Ritchie, Edouard Mathieu, Lucas Rodés-Guirao, Cameron Appel, Charlie Giattino, Esteban Ortiz-Ospina, Joe Hasell, Bobbie Macdonald, Diana Beltekian and Max Roser (2020) - "Coronavirus Pandemic (COVID-19)". Published online at OurWorldInData.org. Retrieved from: 'https://ourworldindata.org/coronavirus' [Online Resource]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23552">
        <p159:morph option="byObject"/>
      </p:transition>
    </mc:Choice>
    <mc:Fallback xmlns="">
      <p:transition spd="slow" advTm="23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54"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4"/>
                </p:tgtEl>
              </p:cMediaNode>
            </p:video>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a:r>
              <a:rPr lang="en-US" dirty="0"/>
              <a:t>In this video, you will learn…</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wrap="square" rtlCol="0">
            <a:spAutoFit/>
          </a:bodyPr>
          <a:lstStyle/>
          <a:p>
            <a:pPr algn="l">
              <a:buClr>
                <a:srgbClr val="008CCF"/>
              </a:buClr>
            </a:pPr>
            <a:r>
              <a:rPr lang="en-US" sz="2400" dirty="0"/>
              <a:t>Basic concepts of using maps for aggregate data:</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data can be viewed in maps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Map layers</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Types of layers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multiple data types can be shown in a map</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spd="slow" p14:dur="2000" advTm="25200"/>
    </mc:Choice>
    <mc:Fallback xmlns="">
      <p:transition spd="slow" advTm="25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a:r>
              <a:rPr lang="en-US" dirty="0"/>
              <a:t>GIS – Geographic Information System</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name="connsiteX0" fmla="*/ 77469 w 1151347"/>
              <a:gd name="connsiteY0" fmla="*/ 479195 h 507418"/>
              <a:gd name="connsiteX1" fmla="*/ 77817 w 1151347"/>
              <a:gd name="connsiteY1" fmla="*/ 482799 h 507418"/>
              <a:gd name="connsiteX2" fmla="*/ 76411 w 1151347"/>
              <a:gd name="connsiteY2" fmla="*/ 485263 h 507418"/>
              <a:gd name="connsiteX3" fmla="*/ 72261 w 1151347"/>
              <a:gd name="connsiteY3" fmla="*/ 488570 h 507418"/>
              <a:gd name="connsiteX4" fmla="*/ 72873 w 1151347"/>
              <a:gd name="connsiteY4" fmla="*/ 485495 h 507418"/>
              <a:gd name="connsiteX5" fmla="*/ 65019 w 1151347"/>
              <a:gd name="connsiteY5" fmla="*/ 490786 h 507418"/>
              <a:gd name="connsiteX6" fmla="*/ 61315 w 1151347"/>
              <a:gd name="connsiteY6" fmla="*/ 488223 h 507418"/>
              <a:gd name="connsiteX7" fmla="*/ 61662 w 1151347"/>
              <a:gd name="connsiteY7" fmla="*/ 489876 h 507418"/>
              <a:gd name="connsiteX8" fmla="*/ 57793 w 1151347"/>
              <a:gd name="connsiteY8" fmla="*/ 490951 h 507418"/>
              <a:gd name="connsiteX9" fmla="*/ 56818 w 1151347"/>
              <a:gd name="connsiteY9" fmla="*/ 485726 h 507418"/>
              <a:gd name="connsiteX10" fmla="*/ 60968 w 1151347"/>
              <a:gd name="connsiteY10" fmla="*/ 481857 h 507418"/>
              <a:gd name="connsiteX11" fmla="*/ 620421 w 1151347"/>
              <a:gd name="connsiteY11" fmla="*/ 11129 h 507418"/>
              <a:gd name="connsiteX12" fmla="*/ 616006 w 1151347"/>
              <a:gd name="connsiteY12" fmla="*/ 16089 h 507418"/>
              <a:gd name="connsiteX13" fmla="*/ 630573 w 1151347"/>
              <a:gd name="connsiteY13" fmla="*/ 36212 h 507418"/>
              <a:gd name="connsiteX14" fmla="*/ 642842 w 1151347"/>
              <a:gd name="connsiteY14" fmla="*/ 43107 h 507418"/>
              <a:gd name="connsiteX15" fmla="*/ 639221 w 1151347"/>
              <a:gd name="connsiteY15" fmla="*/ 45654 h 507418"/>
              <a:gd name="connsiteX16" fmla="*/ 636493 w 1151347"/>
              <a:gd name="connsiteY16" fmla="*/ 52449 h 507418"/>
              <a:gd name="connsiteX17" fmla="*/ 628804 w 1151347"/>
              <a:gd name="connsiteY17" fmla="*/ 59063 h 507418"/>
              <a:gd name="connsiteX18" fmla="*/ 628457 w 1151347"/>
              <a:gd name="connsiteY18" fmla="*/ 66669 h 507418"/>
              <a:gd name="connsiteX19" fmla="*/ 626159 w 1151347"/>
              <a:gd name="connsiteY19" fmla="*/ 64883 h 507418"/>
              <a:gd name="connsiteX20" fmla="*/ 622852 w 1151347"/>
              <a:gd name="connsiteY20" fmla="*/ 64801 h 507418"/>
              <a:gd name="connsiteX21" fmla="*/ 614303 w 1151347"/>
              <a:gd name="connsiteY21" fmla="*/ 67876 h 507418"/>
              <a:gd name="connsiteX22" fmla="*/ 607855 w 1151347"/>
              <a:gd name="connsiteY22" fmla="*/ 73200 h 507418"/>
              <a:gd name="connsiteX23" fmla="*/ 605126 w 1151347"/>
              <a:gd name="connsiteY23" fmla="*/ 79004 h 507418"/>
              <a:gd name="connsiteX24" fmla="*/ 607325 w 1151347"/>
              <a:gd name="connsiteY24" fmla="*/ 84312 h 507418"/>
              <a:gd name="connsiteX25" fmla="*/ 614204 w 1151347"/>
              <a:gd name="connsiteY25" fmla="*/ 88015 h 507418"/>
              <a:gd name="connsiteX26" fmla="*/ 613245 w 1151347"/>
              <a:gd name="connsiteY26" fmla="*/ 93571 h 507418"/>
              <a:gd name="connsiteX27" fmla="*/ 615361 w 1151347"/>
              <a:gd name="connsiteY27" fmla="*/ 99838 h 507418"/>
              <a:gd name="connsiteX28" fmla="*/ 623480 w 1151347"/>
              <a:gd name="connsiteY28" fmla="*/ 99573 h 507418"/>
              <a:gd name="connsiteX29" fmla="*/ 627713 w 1151347"/>
              <a:gd name="connsiteY29" fmla="*/ 104765 h 507418"/>
              <a:gd name="connsiteX30" fmla="*/ 622240 w 1151347"/>
              <a:gd name="connsiteY30" fmla="*/ 124194 h 507418"/>
              <a:gd name="connsiteX31" fmla="*/ 621711 w 1151347"/>
              <a:gd name="connsiteY31" fmla="*/ 136099 h 507418"/>
              <a:gd name="connsiteX32" fmla="*/ 624174 w 1151347"/>
              <a:gd name="connsiteY32" fmla="*/ 140877 h 507418"/>
              <a:gd name="connsiteX33" fmla="*/ 619760 w 1151347"/>
              <a:gd name="connsiteY33" fmla="*/ 147392 h 507418"/>
              <a:gd name="connsiteX34" fmla="*/ 620289 w 1151347"/>
              <a:gd name="connsiteY34" fmla="*/ 162753 h 507418"/>
              <a:gd name="connsiteX35" fmla="*/ 624009 w 1151347"/>
              <a:gd name="connsiteY35" fmla="*/ 173071 h 507418"/>
              <a:gd name="connsiteX36" fmla="*/ 644826 w 1151347"/>
              <a:gd name="connsiteY36" fmla="*/ 159131 h 507418"/>
              <a:gd name="connsiteX37" fmla="*/ 650117 w 1151347"/>
              <a:gd name="connsiteY37" fmla="*/ 161876 h 507418"/>
              <a:gd name="connsiteX38" fmla="*/ 664056 w 1151347"/>
              <a:gd name="connsiteY38" fmla="*/ 163993 h 507418"/>
              <a:gd name="connsiteX39" fmla="*/ 673778 w 1151347"/>
              <a:gd name="connsiteY39" fmla="*/ 174757 h 507418"/>
              <a:gd name="connsiteX40" fmla="*/ 689123 w 1151347"/>
              <a:gd name="connsiteY40" fmla="*/ 180313 h 507418"/>
              <a:gd name="connsiteX41" fmla="*/ 701656 w 1151347"/>
              <a:gd name="connsiteY41" fmla="*/ 178659 h 507418"/>
              <a:gd name="connsiteX42" fmla="*/ 715512 w 1151347"/>
              <a:gd name="connsiteY42" fmla="*/ 167085 h 507418"/>
              <a:gd name="connsiteX43" fmla="*/ 732890 w 1151347"/>
              <a:gd name="connsiteY43" fmla="*/ 157809 h 507418"/>
              <a:gd name="connsiteX44" fmla="*/ 740215 w 1151347"/>
              <a:gd name="connsiteY44" fmla="*/ 155973 h 507418"/>
              <a:gd name="connsiteX45" fmla="*/ 746829 w 1151347"/>
              <a:gd name="connsiteY45" fmla="*/ 150765 h 507418"/>
              <a:gd name="connsiteX46" fmla="*/ 749309 w 1151347"/>
              <a:gd name="connsiteY46" fmla="*/ 143605 h 507418"/>
              <a:gd name="connsiteX47" fmla="*/ 752385 w 1151347"/>
              <a:gd name="connsiteY47" fmla="*/ 141241 h 507418"/>
              <a:gd name="connsiteX48" fmla="*/ 754154 w 1151347"/>
              <a:gd name="connsiteY48" fmla="*/ 133288 h 507418"/>
              <a:gd name="connsiteX49" fmla="*/ 764571 w 1151347"/>
              <a:gd name="connsiteY49" fmla="*/ 112553 h 507418"/>
              <a:gd name="connsiteX50" fmla="*/ 784413 w 1151347"/>
              <a:gd name="connsiteY50" fmla="*/ 94034 h 507418"/>
              <a:gd name="connsiteX51" fmla="*/ 787719 w 1151347"/>
              <a:gd name="connsiteY51" fmla="*/ 87503 h 507418"/>
              <a:gd name="connsiteX52" fmla="*/ 799906 w 1151347"/>
              <a:gd name="connsiteY52" fmla="*/ 74275 h 507418"/>
              <a:gd name="connsiteX53" fmla="*/ 819582 w 1151347"/>
              <a:gd name="connsiteY53" fmla="*/ 59262 h 507418"/>
              <a:gd name="connsiteX54" fmla="*/ 831669 w 1151347"/>
              <a:gd name="connsiteY54" fmla="*/ 39684 h 507418"/>
              <a:gd name="connsiteX55" fmla="*/ 831669 w 1151347"/>
              <a:gd name="connsiteY55" fmla="*/ 39684 h 507418"/>
              <a:gd name="connsiteX56" fmla="*/ 860175 w 1151347"/>
              <a:gd name="connsiteY56" fmla="*/ 82576 h 507418"/>
              <a:gd name="connsiteX57" fmla="*/ 880562 w 1151347"/>
              <a:gd name="connsiteY57" fmla="*/ 102418 h 507418"/>
              <a:gd name="connsiteX58" fmla="*/ 890615 w 1151347"/>
              <a:gd name="connsiteY58" fmla="*/ 106932 h 507418"/>
              <a:gd name="connsiteX59" fmla="*/ 900768 w 1151347"/>
              <a:gd name="connsiteY59" fmla="*/ 103625 h 507418"/>
              <a:gd name="connsiteX60" fmla="*/ 905182 w 1151347"/>
              <a:gd name="connsiteY60" fmla="*/ 94018 h 507418"/>
              <a:gd name="connsiteX61" fmla="*/ 903678 w 1151347"/>
              <a:gd name="connsiteY61" fmla="*/ 80591 h 507418"/>
              <a:gd name="connsiteX62" fmla="*/ 908638 w 1151347"/>
              <a:gd name="connsiteY62" fmla="*/ 74407 h 507418"/>
              <a:gd name="connsiteX63" fmla="*/ 914905 w 1151347"/>
              <a:gd name="connsiteY63" fmla="*/ 70621 h 507418"/>
              <a:gd name="connsiteX64" fmla="*/ 928761 w 1151347"/>
              <a:gd name="connsiteY64" fmla="*/ 68670 h 507418"/>
              <a:gd name="connsiteX65" fmla="*/ 955944 w 1151347"/>
              <a:gd name="connsiteY65" fmla="*/ 76458 h 507418"/>
              <a:gd name="connsiteX66" fmla="*/ 975885 w 1151347"/>
              <a:gd name="connsiteY66" fmla="*/ 73713 h 507418"/>
              <a:gd name="connsiteX67" fmla="*/ 982681 w 1151347"/>
              <a:gd name="connsiteY67" fmla="*/ 75367 h 507418"/>
              <a:gd name="connsiteX68" fmla="*/ 983822 w 1151347"/>
              <a:gd name="connsiteY68" fmla="*/ 81716 h 507418"/>
              <a:gd name="connsiteX69" fmla="*/ 974562 w 1151347"/>
              <a:gd name="connsiteY69" fmla="*/ 98251 h 507418"/>
              <a:gd name="connsiteX70" fmla="*/ 977026 w 1151347"/>
              <a:gd name="connsiteY70" fmla="*/ 101789 h 507418"/>
              <a:gd name="connsiteX71" fmla="*/ 997149 w 1151347"/>
              <a:gd name="connsiteY71" fmla="*/ 108651 h 507418"/>
              <a:gd name="connsiteX72" fmla="*/ 1000671 w 1151347"/>
              <a:gd name="connsiteY72" fmla="*/ 111561 h 507418"/>
              <a:gd name="connsiteX73" fmla="*/ 1002440 w 1151347"/>
              <a:gd name="connsiteY73" fmla="*/ 121383 h 507418"/>
              <a:gd name="connsiteX74" fmla="*/ 995991 w 1151347"/>
              <a:gd name="connsiteY74" fmla="*/ 137339 h 507418"/>
              <a:gd name="connsiteX75" fmla="*/ 992833 w 1151347"/>
              <a:gd name="connsiteY75" fmla="*/ 161430 h 507418"/>
              <a:gd name="connsiteX76" fmla="*/ 983739 w 1151347"/>
              <a:gd name="connsiteY76" fmla="*/ 168044 h 507418"/>
              <a:gd name="connsiteX77" fmla="*/ 966443 w 1151347"/>
              <a:gd name="connsiteY77" fmla="*/ 170425 h 507418"/>
              <a:gd name="connsiteX78" fmla="*/ 963137 w 1151347"/>
              <a:gd name="connsiteY78" fmla="*/ 177039 h 507418"/>
              <a:gd name="connsiteX79" fmla="*/ 969403 w 1151347"/>
              <a:gd name="connsiteY79" fmla="*/ 187109 h 507418"/>
              <a:gd name="connsiteX80" fmla="*/ 993412 w 1151347"/>
              <a:gd name="connsiteY80" fmla="*/ 204585 h 507418"/>
              <a:gd name="connsiteX81" fmla="*/ 1018032 w 1151347"/>
              <a:gd name="connsiteY81" fmla="*/ 211547 h 507418"/>
              <a:gd name="connsiteX82" fmla="*/ 1032582 w 1151347"/>
              <a:gd name="connsiteY82" fmla="*/ 209893 h 507418"/>
              <a:gd name="connsiteX83" fmla="*/ 1039031 w 1151347"/>
              <a:gd name="connsiteY83" fmla="*/ 200816 h 507418"/>
              <a:gd name="connsiteX84" fmla="*/ 1040007 w 1151347"/>
              <a:gd name="connsiteY84" fmla="*/ 180246 h 507418"/>
              <a:gd name="connsiteX85" fmla="*/ 1041759 w 1151347"/>
              <a:gd name="connsiteY85" fmla="*/ 176807 h 507418"/>
              <a:gd name="connsiteX86" fmla="*/ 1073010 w 1151347"/>
              <a:gd name="connsiteY86" fmla="*/ 202568 h 507418"/>
              <a:gd name="connsiteX87" fmla="*/ 1150723 w 1151347"/>
              <a:gd name="connsiteY87" fmla="*/ 203362 h 507418"/>
              <a:gd name="connsiteX88" fmla="*/ 1150723 w 1151347"/>
              <a:gd name="connsiteY88" fmla="*/ 203362 h 507418"/>
              <a:gd name="connsiteX89" fmla="*/ 1143398 w 1151347"/>
              <a:gd name="connsiteY89" fmla="*/ 223584 h 507418"/>
              <a:gd name="connsiteX90" fmla="*/ 1143051 w 1151347"/>
              <a:gd name="connsiteY90" fmla="*/ 238581 h 507418"/>
              <a:gd name="connsiteX91" fmla="*/ 1146358 w 1151347"/>
              <a:gd name="connsiteY91" fmla="*/ 263813 h 507418"/>
              <a:gd name="connsiteX92" fmla="*/ 1134883 w 1151347"/>
              <a:gd name="connsiteY92" fmla="*/ 317733 h 507418"/>
              <a:gd name="connsiteX93" fmla="*/ 1139645 w 1151347"/>
              <a:gd name="connsiteY93" fmla="*/ 374116 h 507418"/>
              <a:gd name="connsiteX94" fmla="*/ 1137446 w 1151347"/>
              <a:gd name="connsiteY94" fmla="*/ 393545 h 507418"/>
              <a:gd name="connsiteX95" fmla="*/ 1124995 w 1151347"/>
              <a:gd name="connsiteY95" fmla="*/ 423539 h 507418"/>
              <a:gd name="connsiteX96" fmla="*/ 1104360 w 1151347"/>
              <a:gd name="connsiteY96" fmla="*/ 437560 h 507418"/>
              <a:gd name="connsiteX97" fmla="*/ 1098622 w 1151347"/>
              <a:gd name="connsiteY97" fmla="*/ 449035 h 507418"/>
              <a:gd name="connsiteX98" fmla="*/ 1098622 w 1151347"/>
              <a:gd name="connsiteY98" fmla="*/ 449035 h 507418"/>
              <a:gd name="connsiteX99" fmla="*/ 1031905 w 1151347"/>
              <a:gd name="connsiteY99" fmla="*/ 451069 h 507418"/>
              <a:gd name="connsiteX100" fmla="*/ 978994 w 1151347"/>
              <a:gd name="connsiteY100" fmla="*/ 448060 h 507418"/>
              <a:gd name="connsiteX101" fmla="*/ 938235 w 1151347"/>
              <a:gd name="connsiteY101" fmla="*/ 450011 h 507418"/>
              <a:gd name="connsiteX102" fmla="*/ 779039 w 1151347"/>
              <a:gd name="connsiteY102" fmla="*/ 449035 h 507418"/>
              <a:gd name="connsiteX103" fmla="*/ 704384 w 1151347"/>
              <a:gd name="connsiteY103" fmla="*/ 451235 h 507418"/>
              <a:gd name="connsiteX104" fmla="*/ 675002 w 1151347"/>
              <a:gd name="connsiteY104" fmla="*/ 459502 h 507418"/>
              <a:gd name="connsiteX105" fmla="*/ 650646 w 1151347"/>
              <a:gd name="connsiteY105" fmla="*/ 453946 h 507418"/>
              <a:gd name="connsiteX106" fmla="*/ 636360 w 1151347"/>
              <a:gd name="connsiteY106" fmla="*/ 457022 h 507418"/>
              <a:gd name="connsiteX107" fmla="*/ 610136 w 1151347"/>
              <a:gd name="connsiteY107" fmla="*/ 455616 h 507418"/>
              <a:gd name="connsiteX108" fmla="*/ 590113 w 1151347"/>
              <a:gd name="connsiteY108" fmla="*/ 451747 h 507418"/>
              <a:gd name="connsiteX109" fmla="*/ 572106 w 1151347"/>
              <a:gd name="connsiteY109" fmla="*/ 453682 h 507418"/>
              <a:gd name="connsiteX110" fmla="*/ 556762 w 1151347"/>
              <a:gd name="connsiteY110" fmla="*/ 445910 h 507418"/>
              <a:gd name="connsiteX111" fmla="*/ 553042 w 1151347"/>
              <a:gd name="connsiteY111" fmla="*/ 447944 h 507418"/>
              <a:gd name="connsiteX112" fmla="*/ 529050 w 1151347"/>
              <a:gd name="connsiteY112" fmla="*/ 447233 h 507418"/>
              <a:gd name="connsiteX113" fmla="*/ 517476 w 1151347"/>
              <a:gd name="connsiteY113" fmla="*/ 452359 h 507418"/>
              <a:gd name="connsiteX114" fmla="*/ 502826 w 1151347"/>
              <a:gd name="connsiteY114" fmla="*/ 440338 h 507418"/>
              <a:gd name="connsiteX115" fmla="*/ 492905 w 1151347"/>
              <a:gd name="connsiteY115" fmla="*/ 444951 h 507418"/>
              <a:gd name="connsiteX116" fmla="*/ 476932 w 1151347"/>
              <a:gd name="connsiteY116" fmla="*/ 444240 h 507418"/>
              <a:gd name="connsiteX117" fmla="*/ 458397 w 1151347"/>
              <a:gd name="connsiteY117" fmla="*/ 449796 h 507418"/>
              <a:gd name="connsiteX118" fmla="*/ 385958 w 1151347"/>
              <a:gd name="connsiteY118" fmla="*/ 449531 h 507418"/>
              <a:gd name="connsiteX119" fmla="*/ 378633 w 1151347"/>
              <a:gd name="connsiteY119" fmla="*/ 450061 h 507418"/>
              <a:gd name="connsiteX120" fmla="*/ 366894 w 1151347"/>
              <a:gd name="connsiteY120" fmla="*/ 447151 h 507418"/>
              <a:gd name="connsiteX121" fmla="*/ 335478 w 1151347"/>
              <a:gd name="connsiteY121" fmla="*/ 447679 h 507418"/>
              <a:gd name="connsiteX122" fmla="*/ 331509 w 1151347"/>
              <a:gd name="connsiteY122" fmla="*/ 449333 h 507418"/>
              <a:gd name="connsiteX123" fmla="*/ 325077 w 1151347"/>
              <a:gd name="connsiteY123" fmla="*/ 456294 h 507418"/>
              <a:gd name="connsiteX124" fmla="*/ 293562 w 1151347"/>
              <a:gd name="connsiteY124" fmla="*/ 446258 h 507418"/>
              <a:gd name="connsiteX125" fmla="*/ 275556 w 1151347"/>
              <a:gd name="connsiteY125" fmla="*/ 448986 h 507418"/>
              <a:gd name="connsiteX126" fmla="*/ 258178 w 1151347"/>
              <a:gd name="connsiteY126" fmla="*/ 456294 h 507418"/>
              <a:gd name="connsiteX127" fmla="*/ 252539 w 1151347"/>
              <a:gd name="connsiteY127" fmla="*/ 454459 h 507418"/>
              <a:gd name="connsiteX128" fmla="*/ 246008 w 1151347"/>
              <a:gd name="connsiteY128" fmla="*/ 448358 h 507418"/>
              <a:gd name="connsiteX129" fmla="*/ 236831 w 1151347"/>
              <a:gd name="connsiteY129" fmla="*/ 447746 h 507418"/>
              <a:gd name="connsiteX130" fmla="*/ 228564 w 1151347"/>
              <a:gd name="connsiteY130" fmla="*/ 449515 h 507418"/>
              <a:gd name="connsiteX131" fmla="*/ 193626 w 1151347"/>
              <a:gd name="connsiteY131" fmla="*/ 469274 h 507418"/>
              <a:gd name="connsiteX132" fmla="*/ 174380 w 1151347"/>
              <a:gd name="connsiteY132" fmla="*/ 476516 h 507418"/>
              <a:gd name="connsiteX133" fmla="*/ 153827 w 1151347"/>
              <a:gd name="connsiteY133" fmla="*/ 478021 h 507418"/>
              <a:gd name="connsiteX134" fmla="*/ 138483 w 1151347"/>
              <a:gd name="connsiteY134" fmla="*/ 487098 h 507418"/>
              <a:gd name="connsiteX135" fmla="*/ 116243 w 1151347"/>
              <a:gd name="connsiteY135" fmla="*/ 489314 h 507418"/>
              <a:gd name="connsiteX136" fmla="*/ 94004 w 1151347"/>
              <a:gd name="connsiteY136" fmla="*/ 499896 h 507418"/>
              <a:gd name="connsiteX137" fmla="*/ 68855 w 1151347"/>
              <a:gd name="connsiteY137" fmla="*/ 506957 h 507418"/>
              <a:gd name="connsiteX138" fmla="*/ 67532 w 1151347"/>
              <a:gd name="connsiteY138" fmla="*/ 500591 h 507418"/>
              <a:gd name="connsiteX139" fmla="*/ 63994 w 1151347"/>
              <a:gd name="connsiteY139" fmla="*/ 499549 h 507418"/>
              <a:gd name="connsiteX140" fmla="*/ 63994 w 1151347"/>
              <a:gd name="connsiteY140" fmla="*/ 494688 h 507418"/>
              <a:gd name="connsiteX141" fmla="*/ 68491 w 1151347"/>
              <a:gd name="connsiteY141" fmla="*/ 492307 h 507418"/>
              <a:gd name="connsiteX142" fmla="*/ 73088 w 1151347"/>
              <a:gd name="connsiteY142" fmla="*/ 492670 h 507418"/>
              <a:gd name="connsiteX143" fmla="*/ 81206 w 1151347"/>
              <a:gd name="connsiteY143" fmla="*/ 483213 h 507418"/>
              <a:gd name="connsiteX144" fmla="*/ 79784 w 1151347"/>
              <a:gd name="connsiteY144" fmla="*/ 481278 h 507418"/>
              <a:gd name="connsiteX145" fmla="*/ 79437 w 1151347"/>
              <a:gd name="connsiteY145" fmla="*/ 479509 h 507418"/>
              <a:gd name="connsiteX146" fmla="*/ 80578 w 1151347"/>
              <a:gd name="connsiteY146" fmla="*/ 478186 h 507418"/>
              <a:gd name="connsiteX147" fmla="*/ 79255 w 1151347"/>
              <a:gd name="connsiteY147" fmla="*/ 477392 h 507418"/>
              <a:gd name="connsiteX148" fmla="*/ 78561 w 1151347"/>
              <a:gd name="connsiteY148" fmla="*/ 477029 h 507418"/>
              <a:gd name="connsiteX149" fmla="*/ 59761 w 1151347"/>
              <a:gd name="connsiteY149" fmla="*/ 478897 h 507418"/>
              <a:gd name="connsiteX150" fmla="*/ 55875 w 1151347"/>
              <a:gd name="connsiteY150" fmla="*/ 481014 h 507418"/>
              <a:gd name="connsiteX151" fmla="*/ 54106 w 1151347"/>
              <a:gd name="connsiteY151" fmla="*/ 480848 h 507418"/>
              <a:gd name="connsiteX152" fmla="*/ 52700 w 1151347"/>
              <a:gd name="connsiteY152" fmla="*/ 481907 h 507418"/>
              <a:gd name="connsiteX153" fmla="*/ 55081 w 1151347"/>
              <a:gd name="connsiteY153" fmla="*/ 491827 h 507418"/>
              <a:gd name="connsiteX154" fmla="*/ 52254 w 1151347"/>
              <a:gd name="connsiteY154" fmla="*/ 484056 h 507418"/>
              <a:gd name="connsiteX155" fmla="*/ 38051 w 1151347"/>
              <a:gd name="connsiteY155" fmla="*/ 467918 h 507418"/>
              <a:gd name="connsiteX156" fmla="*/ 37075 w 1151347"/>
              <a:gd name="connsiteY156" fmla="*/ 462957 h 507418"/>
              <a:gd name="connsiteX157" fmla="*/ 35752 w 1151347"/>
              <a:gd name="connsiteY157" fmla="*/ 463751 h 507418"/>
              <a:gd name="connsiteX158" fmla="*/ 23930 w 1151347"/>
              <a:gd name="connsiteY158" fmla="*/ 453830 h 507418"/>
              <a:gd name="connsiteX159" fmla="*/ 4849 w 1151347"/>
              <a:gd name="connsiteY159" fmla="*/ 430864 h 507418"/>
              <a:gd name="connsiteX160" fmla="*/ -624 w 1151347"/>
              <a:gd name="connsiteY160" fmla="*/ 418942 h 507418"/>
              <a:gd name="connsiteX161" fmla="*/ 16043 w 1151347"/>
              <a:gd name="connsiteY161" fmla="*/ 411617 h 507418"/>
              <a:gd name="connsiteX162" fmla="*/ 92202 w 1151347"/>
              <a:gd name="connsiteY162" fmla="*/ 408972 h 507418"/>
              <a:gd name="connsiteX163" fmla="*/ 92913 w 1151347"/>
              <a:gd name="connsiteY163" fmla="*/ 240598 h 507418"/>
              <a:gd name="connsiteX164" fmla="*/ 80644 w 1151347"/>
              <a:gd name="connsiteY164" fmla="*/ 236101 h 507418"/>
              <a:gd name="connsiteX165" fmla="*/ 74030 w 1151347"/>
              <a:gd name="connsiteY165" fmla="*/ 227023 h 507418"/>
              <a:gd name="connsiteX166" fmla="*/ 76411 w 1151347"/>
              <a:gd name="connsiteY166" fmla="*/ 221534 h 507418"/>
              <a:gd name="connsiteX167" fmla="*/ 90532 w 1151347"/>
              <a:gd name="connsiteY167" fmla="*/ 221186 h 507418"/>
              <a:gd name="connsiteX168" fmla="*/ 97146 w 1151347"/>
              <a:gd name="connsiteY168" fmla="*/ 216226 h 507418"/>
              <a:gd name="connsiteX169" fmla="*/ 103495 w 1151347"/>
              <a:gd name="connsiteY169" fmla="*/ 216408 h 507418"/>
              <a:gd name="connsiteX170" fmla="*/ 109927 w 1151347"/>
              <a:gd name="connsiteY170" fmla="*/ 213399 h 507418"/>
              <a:gd name="connsiteX171" fmla="*/ 114888 w 1151347"/>
              <a:gd name="connsiteY171" fmla="*/ 208207 h 507418"/>
              <a:gd name="connsiteX172" fmla="*/ 118872 w 1151347"/>
              <a:gd name="connsiteY172" fmla="*/ 208289 h 507418"/>
              <a:gd name="connsiteX173" fmla="*/ 122179 w 1151347"/>
              <a:gd name="connsiteY173" fmla="*/ 199824 h 507418"/>
              <a:gd name="connsiteX174" fmla="*/ 119980 w 1151347"/>
              <a:gd name="connsiteY174" fmla="*/ 191259 h 507418"/>
              <a:gd name="connsiteX175" fmla="*/ 121915 w 1151347"/>
              <a:gd name="connsiteY175" fmla="*/ 188266 h 507418"/>
              <a:gd name="connsiteX176" fmla="*/ 131009 w 1151347"/>
              <a:gd name="connsiteY176" fmla="*/ 190547 h 507418"/>
              <a:gd name="connsiteX177" fmla="*/ 143972 w 1151347"/>
              <a:gd name="connsiteY177" fmla="*/ 187919 h 507418"/>
              <a:gd name="connsiteX178" fmla="*/ 147511 w 1151347"/>
              <a:gd name="connsiteY178" fmla="*/ 174691 h 507418"/>
              <a:gd name="connsiteX179" fmla="*/ 154472 w 1151347"/>
              <a:gd name="connsiteY179" fmla="*/ 167184 h 507418"/>
              <a:gd name="connsiteX180" fmla="*/ 161268 w 1151347"/>
              <a:gd name="connsiteY180" fmla="*/ 165167 h 507418"/>
              <a:gd name="connsiteX181" fmla="*/ 167369 w 1151347"/>
              <a:gd name="connsiteY181" fmla="*/ 158553 h 507418"/>
              <a:gd name="connsiteX182" fmla="*/ 165600 w 1151347"/>
              <a:gd name="connsiteY182" fmla="*/ 153063 h 507418"/>
              <a:gd name="connsiteX183" fmla="*/ 178480 w 1151347"/>
              <a:gd name="connsiteY183" fmla="*/ 132957 h 507418"/>
              <a:gd name="connsiteX184" fmla="*/ 184482 w 1151347"/>
              <a:gd name="connsiteY184" fmla="*/ 128989 h 507418"/>
              <a:gd name="connsiteX185" fmla="*/ 189955 w 1151347"/>
              <a:gd name="connsiteY185" fmla="*/ 126426 h 507418"/>
              <a:gd name="connsiteX186" fmla="*/ 202307 w 1151347"/>
              <a:gd name="connsiteY186" fmla="*/ 126426 h 507418"/>
              <a:gd name="connsiteX187" fmla="*/ 220049 w 1151347"/>
              <a:gd name="connsiteY187" fmla="*/ 118158 h 507418"/>
              <a:gd name="connsiteX188" fmla="*/ 233888 w 1151347"/>
              <a:gd name="connsiteY188" fmla="*/ 115496 h 507418"/>
              <a:gd name="connsiteX189" fmla="*/ 240684 w 1151347"/>
              <a:gd name="connsiteY189" fmla="*/ 111280 h 507418"/>
              <a:gd name="connsiteX190" fmla="*/ 251630 w 1151347"/>
              <a:gd name="connsiteY190" fmla="*/ 114273 h 507418"/>
              <a:gd name="connsiteX191" fmla="*/ 255069 w 1151347"/>
              <a:gd name="connsiteY191" fmla="*/ 108453 h 507418"/>
              <a:gd name="connsiteX192" fmla="*/ 252688 w 1151347"/>
              <a:gd name="connsiteY192" fmla="*/ 100599 h 507418"/>
              <a:gd name="connsiteX193" fmla="*/ 252953 w 1151347"/>
              <a:gd name="connsiteY193" fmla="*/ 89388 h 507418"/>
              <a:gd name="connsiteX194" fmla="*/ 259748 w 1151347"/>
              <a:gd name="connsiteY194" fmla="*/ 85403 h 507418"/>
              <a:gd name="connsiteX195" fmla="*/ 283310 w 1151347"/>
              <a:gd name="connsiteY195" fmla="*/ 108552 h 507418"/>
              <a:gd name="connsiteX196" fmla="*/ 289924 w 1151347"/>
              <a:gd name="connsiteY196" fmla="*/ 111644 h 507418"/>
              <a:gd name="connsiteX197" fmla="*/ 298837 w 1151347"/>
              <a:gd name="connsiteY197" fmla="*/ 124954 h 507418"/>
              <a:gd name="connsiteX198" fmla="*/ 296009 w 1151347"/>
              <a:gd name="connsiteY198" fmla="*/ 128162 h 507418"/>
              <a:gd name="connsiteX199" fmla="*/ 304491 w 1151347"/>
              <a:gd name="connsiteY199" fmla="*/ 137504 h 507418"/>
              <a:gd name="connsiteX200" fmla="*/ 312610 w 1151347"/>
              <a:gd name="connsiteY200" fmla="*/ 141820 h 507418"/>
              <a:gd name="connsiteX201" fmla="*/ 321522 w 1151347"/>
              <a:gd name="connsiteY201" fmla="*/ 141472 h 507418"/>
              <a:gd name="connsiteX202" fmla="*/ 325573 w 1151347"/>
              <a:gd name="connsiteY202" fmla="*/ 144895 h 507418"/>
              <a:gd name="connsiteX203" fmla="*/ 329376 w 1151347"/>
              <a:gd name="connsiteY203" fmla="*/ 145276 h 507418"/>
              <a:gd name="connsiteX204" fmla="*/ 333510 w 1151347"/>
              <a:gd name="connsiteY204" fmla="*/ 159033 h 507418"/>
              <a:gd name="connsiteX205" fmla="*/ 331675 w 1151347"/>
              <a:gd name="connsiteY205" fmla="*/ 160173 h 507418"/>
              <a:gd name="connsiteX206" fmla="*/ 331228 w 1151347"/>
              <a:gd name="connsiteY206" fmla="*/ 164588 h 507418"/>
              <a:gd name="connsiteX207" fmla="*/ 346936 w 1151347"/>
              <a:gd name="connsiteY207" fmla="*/ 179469 h 507418"/>
              <a:gd name="connsiteX208" fmla="*/ 347994 w 1151347"/>
              <a:gd name="connsiteY208" fmla="*/ 175485 h 507418"/>
              <a:gd name="connsiteX209" fmla="*/ 343232 w 1151347"/>
              <a:gd name="connsiteY209" fmla="*/ 166738 h 507418"/>
              <a:gd name="connsiteX210" fmla="*/ 344274 w 1151347"/>
              <a:gd name="connsiteY210" fmla="*/ 165167 h 507418"/>
              <a:gd name="connsiteX211" fmla="*/ 350987 w 1151347"/>
              <a:gd name="connsiteY211" fmla="*/ 163662 h 507418"/>
              <a:gd name="connsiteX212" fmla="*/ 362115 w 1151347"/>
              <a:gd name="connsiteY212" fmla="*/ 165613 h 507418"/>
              <a:gd name="connsiteX213" fmla="*/ 364496 w 1151347"/>
              <a:gd name="connsiteY213" fmla="*/ 157660 h 507418"/>
              <a:gd name="connsiteX214" fmla="*/ 368547 w 1151347"/>
              <a:gd name="connsiteY214" fmla="*/ 154204 h 507418"/>
              <a:gd name="connsiteX215" fmla="*/ 379840 w 1151347"/>
              <a:gd name="connsiteY215" fmla="*/ 149723 h 507418"/>
              <a:gd name="connsiteX216" fmla="*/ 386636 w 1151347"/>
              <a:gd name="connsiteY216" fmla="*/ 152005 h 507418"/>
              <a:gd name="connsiteX217" fmla="*/ 392208 w 1151347"/>
              <a:gd name="connsiteY217" fmla="*/ 149723 h 507418"/>
              <a:gd name="connsiteX218" fmla="*/ 403783 w 1151347"/>
              <a:gd name="connsiteY218" fmla="*/ 128807 h 507418"/>
              <a:gd name="connsiteX219" fmla="*/ 407834 w 1151347"/>
              <a:gd name="connsiteY219" fmla="*/ 129154 h 507418"/>
              <a:gd name="connsiteX220" fmla="*/ 414448 w 1151347"/>
              <a:gd name="connsiteY220" fmla="*/ 135322 h 507418"/>
              <a:gd name="connsiteX221" fmla="*/ 419226 w 1151347"/>
              <a:gd name="connsiteY221" fmla="*/ 136975 h 507418"/>
              <a:gd name="connsiteX222" fmla="*/ 421607 w 1151347"/>
              <a:gd name="connsiteY222" fmla="*/ 129369 h 507418"/>
              <a:gd name="connsiteX223" fmla="*/ 417722 w 1151347"/>
              <a:gd name="connsiteY223" fmla="*/ 121003 h 507418"/>
              <a:gd name="connsiteX224" fmla="*/ 430255 w 1151347"/>
              <a:gd name="connsiteY224" fmla="*/ 120291 h 507418"/>
              <a:gd name="connsiteX225" fmla="*/ 430519 w 1151347"/>
              <a:gd name="connsiteY225" fmla="*/ 112636 h 507418"/>
              <a:gd name="connsiteX226" fmla="*/ 426005 w 1151347"/>
              <a:gd name="connsiteY226" fmla="*/ 110850 h 507418"/>
              <a:gd name="connsiteX227" fmla="*/ 424699 w 1151347"/>
              <a:gd name="connsiteY227" fmla="*/ 103972 h 507418"/>
              <a:gd name="connsiteX228" fmla="*/ 427692 w 1151347"/>
              <a:gd name="connsiteY228" fmla="*/ 98681 h 507418"/>
              <a:gd name="connsiteX229" fmla="*/ 426270 w 1151347"/>
              <a:gd name="connsiteY229" fmla="*/ 94878 h 507418"/>
              <a:gd name="connsiteX230" fmla="*/ 432007 w 1151347"/>
              <a:gd name="connsiteY230" fmla="*/ 87652 h 507418"/>
              <a:gd name="connsiteX231" fmla="*/ 436158 w 1151347"/>
              <a:gd name="connsiteY231" fmla="*/ 77731 h 507418"/>
              <a:gd name="connsiteX232" fmla="*/ 436158 w 1151347"/>
              <a:gd name="connsiteY232" fmla="*/ 70489 h 507418"/>
              <a:gd name="connsiteX233" fmla="*/ 429974 w 1151347"/>
              <a:gd name="connsiteY233" fmla="*/ 57955 h 507418"/>
              <a:gd name="connsiteX234" fmla="*/ 430602 w 1151347"/>
              <a:gd name="connsiteY234" fmla="*/ 49589 h 507418"/>
              <a:gd name="connsiteX235" fmla="*/ 432900 w 1151347"/>
              <a:gd name="connsiteY235" fmla="*/ 47010 h 507418"/>
              <a:gd name="connsiteX236" fmla="*/ 439696 w 1151347"/>
              <a:gd name="connsiteY236" fmla="*/ 45968 h 507418"/>
              <a:gd name="connsiteX237" fmla="*/ 445070 w 1151347"/>
              <a:gd name="connsiteY237" fmla="*/ 40644 h 507418"/>
              <a:gd name="connsiteX238" fmla="*/ 455735 w 1151347"/>
              <a:gd name="connsiteY238" fmla="*/ 39933 h 507418"/>
              <a:gd name="connsiteX239" fmla="*/ 465275 w 1151347"/>
              <a:gd name="connsiteY239" fmla="*/ 47175 h 507418"/>
              <a:gd name="connsiteX240" fmla="*/ 473923 w 1151347"/>
              <a:gd name="connsiteY240" fmla="*/ 62056 h 507418"/>
              <a:gd name="connsiteX241" fmla="*/ 495418 w 1151347"/>
              <a:gd name="connsiteY241" fmla="*/ 66802 h 507418"/>
              <a:gd name="connsiteX242" fmla="*/ 507158 w 1151347"/>
              <a:gd name="connsiteY242" fmla="*/ 54368 h 507418"/>
              <a:gd name="connsiteX243" fmla="*/ 514218 w 1151347"/>
              <a:gd name="connsiteY243" fmla="*/ 40511 h 507418"/>
              <a:gd name="connsiteX244" fmla="*/ 517294 w 1151347"/>
              <a:gd name="connsiteY244" fmla="*/ 40958 h 507418"/>
              <a:gd name="connsiteX245" fmla="*/ 528604 w 1151347"/>
              <a:gd name="connsiteY245" fmla="*/ 35584 h 507418"/>
              <a:gd name="connsiteX246" fmla="*/ 534953 w 1151347"/>
              <a:gd name="connsiteY246" fmla="*/ 36626 h 507418"/>
              <a:gd name="connsiteX247" fmla="*/ 550214 w 1151347"/>
              <a:gd name="connsiteY247" fmla="*/ 31764 h 507418"/>
              <a:gd name="connsiteX248" fmla="*/ 557357 w 1151347"/>
              <a:gd name="connsiteY248" fmla="*/ 33418 h 507418"/>
              <a:gd name="connsiteX249" fmla="*/ 579514 w 1151347"/>
              <a:gd name="connsiteY249" fmla="*/ 21695 h 507418"/>
              <a:gd name="connsiteX250" fmla="*/ 589038 w 1151347"/>
              <a:gd name="connsiteY250" fmla="*/ 12419 h 507418"/>
              <a:gd name="connsiteX251" fmla="*/ 594329 w 1151347"/>
              <a:gd name="connsiteY251" fmla="*/ 12948 h 507418"/>
              <a:gd name="connsiteX252" fmla="*/ 597868 w 1151347"/>
              <a:gd name="connsiteY252" fmla="*/ 9426 h 507418"/>
              <a:gd name="connsiteX253" fmla="*/ 608284 w 1151347"/>
              <a:gd name="connsiteY253" fmla="*/ 9426 h 507418"/>
              <a:gd name="connsiteX254" fmla="*/ 610665 w 1151347"/>
              <a:gd name="connsiteY254" fmla="*/ 2448 h 507418"/>
              <a:gd name="connsiteX255" fmla="*/ 622124 w 1151347"/>
              <a:gd name="connsiteY255" fmla="*/ -462 h 507418"/>
              <a:gd name="connsiteX256" fmla="*/ 624257 w 1151347"/>
              <a:gd name="connsiteY256" fmla="*/ 2266 h 50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151347" h="507418">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name="connsiteX0" fmla="*/ 173669 w 1444161"/>
              <a:gd name="connsiteY0" fmla="*/ 313731 h 2084370"/>
              <a:gd name="connsiteX1" fmla="*/ 190865 w 1444161"/>
              <a:gd name="connsiteY1" fmla="*/ 333143 h 2084370"/>
              <a:gd name="connsiteX2" fmla="*/ 203034 w 1444161"/>
              <a:gd name="connsiteY2" fmla="*/ 355035 h 2084370"/>
              <a:gd name="connsiteX3" fmla="*/ 281492 w 1444161"/>
              <a:gd name="connsiteY3" fmla="*/ 355035 h 2084370"/>
              <a:gd name="connsiteX4" fmla="*/ 280516 w 1444161"/>
              <a:gd name="connsiteY4" fmla="*/ 324231 h 2084370"/>
              <a:gd name="connsiteX5" fmla="*/ 275754 w 1444161"/>
              <a:gd name="connsiteY5" fmla="*/ 317518 h 2084370"/>
              <a:gd name="connsiteX6" fmla="*/ 256524 w 1444161"/>
              <a:gd name="connsiteY6" fmla="*/ 308341 h 2084370"/>
              <a:gd name="connsiteX7" fmla="*/ 255284 w 1444161"/>
              <a:gd name="connsiteY7" fmla="*/ 301892 h 2084370"/>
              <a:gd name="connsiteX8" fmla="*/ 258194 w 1444161"/>
              <a:gd name="connsiteY8" fmla="*/ 295725 h 2084370"/>
              <a:gd name="connsiteX9" fmla="*/ 302590 w 1444161"/>
              <a:gd name="connsiteY9" fmla="*/ 301545 h 2084370"/>
              <a:gd name="connsiteX10" fmla="*/ 315818 w 1444161"/>
              <a:gd name="connsiteY10" fmla="*/ 304984 h 2084370"/>
              <a:gd name="connsiteX11" fmla="*/ 331344 w 1444161"/>
              <a:gd name="connsiteY11" fmla="*/ 301545 h 2084370"/>
              <a:gd name="connsiteX12" fmla="*/ 357634 w 1444161"/>
              <a:gd name="connsiteY12" fmla="*/ 279918 h 2084370"/>
              <a:gd name="connsiteX13" fmla="*/ 460712 w 1444161"/>
              <a:gd name="connsiteY13" fmla="*/ 219731 h 2084370"/>
              <a:gd name="connsiteX14" fmla="*/ 476420 w 1444161"/>
              <a:gd name="connsiteY14" fmla="*/ 213117 h 2084370"/>
              <a:gd name="connsiteX15" fmla="*/ 501834 w 1444161"/>
              <a:gd name="connsiteY15" fmla="*/ 207479 h 2084370"/>
              <a:gd name="connsiteX16" fmla="*/ 525842 w 1444161"/>
              <a:gd name="connsiteY16" fmla="*/ 192383 h 2084370"/>
              <a:gd name="connsiteX17" fmla="*/ 561491 w 1444161"/>
              <a:gd name="connsiteY17" fmla="*/ 184363 h 2084370"/>
              <a:gd name="connsiteX18" fmla="*/ 572685 w 1444161"/>
              <a:gd name="connsiteY18" fmla="*/ 179238 h 2084370"/>
              <a:gd name="connsiteX19" fmla="*/ 597487 w 1444161"/>
              <a:gd name="connsiteY19" fmla="*/ 161678 h 2084370"/>
              <a:gd name="connsiteX20" fmla="*/ 612666 w 1444161"/>
              <a:gd name="connsiteY20" fmla="*/ 146433 h 2084370"/>
              <a:gd name="connsiteX21" fmla="*/ 623778 w 1444161"/>
              <a:gd name="connsiteY21" fmla="*/ 132907 h 2084370"/>
              <a:gd name="connsiteX22" fmla="*/ 634277 w 1444161"/>
              <a:gd name="connsiteY22" fmla="*/ 110056 h 2084370"/>
              <a:gd name="connsiteX23" fmla="*/ 655194 w 1444161"/>
              <a:gd name="connsiteY23" fmla="*/ 111561 h 2084370"/>
              <a:gd name="connsiteX24" fmla="*/ 694282 w 1444161"/>
              <a:gd name="connsiteY24" fmla="*/ 118175 h 2084370"/>
              <a:gd name="connsiteX25" fmla="*/ 712900 w 1444161"/>
              <a:gd name="connsiteY25" fmla="*/ 137587 h 2084370"/>
              <a:gd name="connsiteX26" fmla="*/ 725516 w 1444161"/>
              <a:gd name="connsiteY26" fmla="*/ 144994 h 2084370"/>
              <a:gd name="connsiteX27" fmla="*/ 736545 w 1444161"/>
              <a:gd name="connsiteY27" fmla="*/ 148615 h 2084370"/>
              <a:gd name="connsiteX28" fmla="*/ 756502 w 1444161"/>
              <a:gd name="connsiteY28" fmla="*/ 148434 h 2084370"/>
              <a:gd name="connsiteX29" fmla="*/ 771234 w 1444161"/>
              <a:gd name="connsiteY29" fmla="*/ 142431 h 2084370"/>
              <a:gd name="connsiteX30" fmla="*/ 786496 w 1444161"/>
              <a:gd name="connsiteY30" fmla="*/ 139356 h 2084370"/>
              <a:gd name="connsiteX31" fmla="*/ 809793 w 1444161"/>
              <a:gd name="connsiteY31" fmla="*/ 141109 h 2084370"/>
              <a:gd name="connsiteX32" fmla="*/ 821368 w 1444161"/>
              <a:gd name="connsiteY32" fmla="*/ 138645 h 2084370"/>
              <a:gd name="connsiteX33" fmla="*/ 827205 w 1444161"/>
              <a:gd name="connsiteY33" fmla="*/ 133436 h 2084370"/>
              <a:gd name="connsiteX34" fmla="*/ 831967 w 1444161"/>
              <a:gd name="connsiteY34" fmla="*/ 123516 h 2084370"/>
              <a:gd name="connsiteX35" fmla="*/ 838580 w 1444161"/>
              <a:gd name="connsiteY35" fmla="*/ 118654 h 2084370"/>
              <a:gd name="connsiteX36" fmla="*/ 841325 w 1444161"/>
              <a:gd name="connsiteY36" fmla="*/ 110619 h 2084370"/>
              <a:gd name="connsiteX37" fmla="*/ 823137 w 1444161"/>
              <a:gd name="connsiteY37" fmla="*/ 89884 h 2084370"/>
              <a:gd name="connsiteX38" fmla="*/ 817681 w 1444161"/>
              <a:gd name="connsiteY38" fmla="*/ 80095 h 2084370"/>
              <a:gd name="connsiteX39" fmla="*/ 817052 w 1444161"/>
              <a:gd name="connsiteY39" fmla="*/ 54500 h 2084370"/>
              <a:gd name="connsiteX40" fmla="*/ 823947 w 1444161"/>
              <a:gd name="connsiteY40" fmla="*/ 44579 h 2084370"/>
              <a:gd name="connsiteX41" fmla="*/ 841937 w 1444161"/>
              <a:gd name="connsiteY41" fmla="*/ 37518 h 2084370"/>
              <a:gd name="connsiteX42" fmla="*/ 856587 w 1444161"/>
              <a:gd name="connsiteY42" fmla="*/ 27597 h 2084370"/>
              <a:gd name="connsiteX43" fmla="*/ 862407 w 1444161"/>
              <a:gd name="connsiteY43" fmla="*/ 20537 h 2084370"/>
              <a:gd name="connsiteX44" fmla="*/ 868244 w 1444161"/>
              <a:gd name="connsiteY44" fmla="*/ 1820 h 2084370"/>
              <a:gd name="connsiteX45" fmla="*/ 871319 w 1444161"/>
              <a:gd name="connsiteY45" fmla="*/ -462 h 2084370"/>
              <a:gd name="connsiteX46" fmla="*/ 875023 w 1444161"/>
              <a:gd name="connsiteY46" fmla="*/ -115 h 2084370"/>
              <a:gd name="connsiteX47" fmla="*/ 883505 w 1444161"/>
              <a:gd name="connsiteY47" fmla="*/ 9145 h 2084370"/>
              <a:gd name="connsiteX48" fmla="*/ 892500 w 1444161"/>
              <a:gd name="connsiteY48" fmla="*/ 30144 h 2084370"/>
              <a:gd name="connsiteX49" fmla="*/ 893823 w 1444161"/>
              <a:gd name="connsiteY49" fmla="*/ 49572 h 2084370"/>
              <a:gd name="connsiteX50" fmla="*/ 898684 w 1444161"/>
              <a:gd name="connsiteY50" fmla="*/ 72721 h 2084370"/>
              <a:gd name="connsiteX51" fmla="*/ 912623 w 1444161"/>
              <a:gd name="connsiteY51" fmla="*/ 90628 h 2084370"/>
              <a:gd name="connsiteX52" fmla="*/ 924098 w 1444161"/>
              <a:gd name="connsiteY52" fmla="*/ 111809 h 2084370"/>
              <a:gd name="connsiteX53" fmla="*/ 935292 w 1444161"/>
              <a:gd name="connsiteY53" fmla="*/ 126988 h 2084370"/>
              <a:gd name="connsiteX54" fmla="*/ 963186 w 1444161"/>
              <a:gd name="connsiteY54" fmla="*/ 149839 h 2084370"/>
              <a:gd name="connsiteX55" fmla="*/ 968477 w 1444161"/>
              <a:gd name="connsiteY55" fmla="*/ 171632 h 2084370"/>
              <a:gd name="connsiteX56" fmla="*/ 978894 w 1444161"/>
              <a:gd name="connsiteY56" fmla="*/ 196070 h 2084370"/>
              <a:gd name="connsiteX57" fmla="*/ 1009153 w 1444161"/>
              <a:gd name="connsiteY57" fmla="*/ 241359 h 2084370"/>
              <a:gd name="connsiteX58" fmla="*/ 1019570 w 1444161"/>
              <a:gd name="connsiteY58" fmla="*/ 279819 h 2084370"/>
              <a:gd name="connsiteX59" fmla="*/ 1020545 w 1444161"/>
              <a:gd name="connsiteY59" fmla="*/ 295427 h 2084370"/>
              <a:gd name="connsiteX60" fmla="*/ 1037080 w 1444161"/>
              <a:gd name="connsiteY60" fmla="*/ 299760 h 2084370"/>
              <a:gd name="connsiteX61" fmla="*/ 1045199 w 1444161"/>
              <a:gd name="connsiteY61" fmla="*/ 298106 h 2084370"/>
              <a:gd name="connsiteX62" fmla="*/ 1051813 w 1444161"/>
              <a:gd name="connsiteY62" fmla="*/ 292203 h 2084370"/>
              <a:gd name="connsiteX63" fmla="*/ 1068232 w 1444161"/>
              <a:gd name="connsiteY63" fmla="*/ 267765 h 2084370"/>
              <a:gd name="connsiteX64" fmla="*/ 1075639 w 1444161"/>
              <a:gd name="connsiteY64" fmla="*/ 261052 h 2084370"/>
              <a:gd name="connsiteX65" fmla="*/ 1083410 w 1444161"/>
              <a:gd name="connsiteY65" fmla="*/ 257430 h 2084370"/>
              <a:gd name="connsiteX66" fmla="*/ 1103517 w 1444161"/>
              <a:gd name="connsiteY66" fmla="*/ 269005 h 2084370"/>
              <a:gd name="connsiteX67" fmla="*/ 1105633 w 1444161"/>
              <a:gd name="connsiteY67" fmla="*/ 272014 h 2084370"/>
              <a:gd name="connsiteX68" fmla="*/ 1112082 w 1444161"/>
              <a:gd name="connsiteY68" fmla="*/ 293179 h 2084370"/>
              <a:gd name="connsiteX69" fmla="*/ 1126202 w 1444161"/>
              <a:gd name="connsiteY69" fmla="*/ 327422 h 2084370"/>
              <a:gd name="connsiteX70" fmla="*/ 1134139 w 1444161"/>
              <a:gd name="connsiteY70" fmla="*/ 336698 h 2084370"/>
              <a:gd name="connsiteX71" fmla="*/ 1158759 w 1444161"/>
              <a:gd name="connsiteY71" fmla="*/ 340584 h 2084370"/>
              <a:gd name="connsiteX72" fmla="*/ 1185678 w 1444161"/>
              <a:gd name="connsiteY72" fmla="*/ 338021 h 2084370"/>
              <a:gd name="connsiteX73" fmla="*/ 1210298 w 1444161"/>
              <a:gd name="connsiteY73" fmla="*/ 340038 h 2084370"/>
              <a:gd name="connsiteX74" fmla="*/ 1225378 w 1444161"/>
              <a:gd name="connsiteY74" fmla="*/ 347892 h 2084370"/>
              <a:gd name="connsiteX75" fmla="*/ 1237564 w 1444161"/>
              <a:gd name="connsiteY75" fmla="*/ 365899 h 2084370"/>
              <a:gd name="connsiteX76" fmla="*/ 1251949 w 1444161"/>
              <a:gd name="connsiteY76" fmla="*/ 366510 h 2084370"/>
              <a:gd name="connsiteX77" fmla="*/ 1275941 w 1444161"/>
              <a:gd name="connsiteY77" fmla="*/ 379837 h 2084370"/>
              <a:gd name="connsiteX78" fmla="*/ 1287251 w 1444161"/>
              <a:gd name="connsiteY78" fmla="*/ 377737 h 2084370"/>
              <a:gd name="connsiteX79" fmla="*/ 1312400 w 1444161"/>
              <a:gd name="connsiteY79" fmla="*/ 364212 h 2084370"/>
              <a:gd name="connsiteX80" fmla="*/ 1336756 w 1444161"/>
              <a:gd name="connsiteY80" fmla="*/ 367833 h 2084370"/>
              <a:gd name="connsiteX81" fmla="*/ 1340460 w 1444161"/>
              <a:gd name="connsiteY81" fmla="*/ 366709 h 2084370"/>
              <a:gd name="connsiteX82" fmla="*/ 1344163 w 1444161"/>
              <a:gd name="connsiteY82" fmla="*/ 359715 h 2084370"/>
              <a:gd name="connsiteX83" fmla="*/ 1349984 w 1444161"/>
              <a:gd name="connsiteY83" fmla="*/ 354969 h 2084370"/>
              <a:gd name="connsiteX84" fmla="*/ 1439553 w 1444161"/>
              <a:gd name="connsiteY84" fmla="*/ 462164 h 2084370"/>
              <a:gd name="connsiteX85" fmla="*/ 1441851 w 1444161"/>
              <a:gd name="connsiteY85" fmla="*/ 469671 h 2084370"/>
              <a:gd name="connsiteX86" fmla="*/ 1441669 w 1444161"/>
              <a:gd name="connsiteY86" fmla="*/ 486619 h 2084370"/>
              <a:gd name="connsiteX87" fmla="*/ 1443537 w 1444161"/>
              <a:gd name="connsiteY87" fmla="*/ 492307 h 2084370"/>
              <a:gd name="connsiteX88" fmla="*/ 1443537 w 1444161"/>
              <a:gd name="connsiteY88" fmla="*/ 492307 h 2084370"/>
              <a:gd name="connsiteX89" fmla="*/ 1439123 w 1444161"/>
              <a:gd name="connsiteY89" fmla="*/ 498408 h 2084370"/>
              <a:gd name="connsiteX90" fmla="*/ 1428722 w 1444161"/>
              <a:gd name="connsiteY90" fmla="*/ 523475 h 2084370"/>
              <a:gd name="connsiteX91" fmla="*/ 1429516 w 1444161"/>
              <a:gd name="connsiteY91" fmla="*/ 539431 h 2084370"/>
              <a:gd name="connsiteX92" fmla="*/ 1427647 w 1444161"/>
              <a:gd name="connsiteY92" fmla="*/ 549666 h 2084370"/>
              <a:gd name="connsiteX93" fmla="*/ 1423233 w 1444161"/>
              <a:gd name="connsiteY93" fmla="*/ 556561 h 2084370"/>
              <a:gd name="connsiteX94" fmla="*/ 1402680 w 1444161"/>
              <a:gd name="connsiteY94" fmla="*/ 577130 h 2084370"/>
              <a:gd name="connsiteX95" fmla="*/ 1392362 w 1444161"/>
              <a:gd name="connsiteY95" fmla="*/ 593532 h 2084370"/>
              <a:gd name="connsiteX96" fmla="*/ 1353704 w 1444161"/>
              <a:gd name="connsiteY96" fmla="*/ 691468 h 2084370"/>
              <a:gd name="connsiteX97" fmla="*/ 1343386 w 1444161"/>
              <a:gd name="connsiteY97" fmla="*/ 722454 h 2084370"/>
              <a:gd name="connsiteX98" fmla="*/ 1339418 w 1444161"/>
              <a:gd name="connsiteY98" fmla="*/ 786427 h 2084370"/>
              <a:gd name="connsiteX99" fmla="*/ 1345338 w 1444161"/>
              <a:gd name="connsiteY99" fmla="*/ 836825 h 2084370"/>
              <a:gd name="connsiteX100" fmla="*/ 1344445 w 1444161"/>
              <a:gd name="connsiteY100" fmla="*/ 879534 h 2084370"/>
              <a:gd name="connsiteX101" fmla="*/ 1347437 w 1444161"/>
              <a:gd name="connsiteY101" fmla="*/ 899558 h 2084370"/>
              <a:gd name="connsiteX102" fmla="*/ 1348760 w 1444161"/>
              <a:gd name="connsiteY102" fmla="*/ 954883 h 2084370"/>
              <a:gd name="connsiteX103" fmla="*/ 1337186 w 1444161"/>
              <a:gd name="connsiteY103" fmla="*/ 963977 h 2084370"/>
              <a:gd name="connsiteX104" fmla="*/ 1335681 w 1444161"/>
              <a:gd name="connsiteY104" fmla="*/ 970591 h 2084370"/>
              <a:gd name="connsiteX105" fmla="*/ 1331547 w 1444161"/>
              <a:gd name="connsiteY105" fmla="*/ 974212 h 2084370"/>
              <a:gd name="connsiteX106" fmla="*/ 1301884 w 1444161"/>
              <a:gd name="connsiteY106" fmla="*/ 989093 h 2084370"/>
              <a:gd name="connsiteX107" fmla="*/ 1293617 w 1444161"/>
              <a:gd name="connsiteY107" fmla="*/ 990432 h 2084370"/>
              <a:gd name="connsiteX108" fmla="*/ 1288656 w 1444161"/>
              <a:gd name="connsiteY108" fmla="*/ 987770 h 2084370"/>
              <a:gd name="connsiteX109" fmla="*/ 1285746 w 1444161"/>
              <a:gd name="connsiteY109" fmla="*/ 988299 h 2084370"/>
              <a:gd name="connsiteX110" fmla="*/ 1283001 w 1444161"/>
              <a:gd name="connsiteY110" fmla="*/ 997394 h 2084370"/>
              <a:gd name="connsiteX111" fmla="*/ 1274354 w 1444161"/>
              <a:gd name="connsiteY111" fmla="*/ 995641 h 2084370"/>
              <a:gd name="connsiteX112" fmla="*/ 1263772 w 1444161"/>
              <a:gd name="connsiteY112" fmla="*/ 1000601 h 2084370"/>
              <a:gd name="connsiteX113" fmla="*/ 1261109 w 1444161"/>
              <a:gd name="connsiteY113" fmla="*/ 1003908 h 2084370"/>
              <a:gd name="connsiteX114" fmla="*/ 1258662 w 1444161"/>
              <a:gd name="connsiteY114" fmla="*/ 1014854 h 2084370"/>
              <a:gd name="connsiteX115" fmla="*/ 1258828 w 1444161"/>
              <a:gd name="connsiteY115" fmla="*/ 1023122 h 2084370"/>
              <a:gd name="connsiteX116" fmla="*/ 1253355 w 1444161"/>
              <a:gd name="connsiteY116" fmla="*/ 1029487 h 2084370"/>
              <a:gd name="connsiteX117" fmla="*/ 1243434 w 1444161"/>
              <a:gd name="connsiteY117" fmla="*/ 1025420 h 2084370"/>
              <a:gd name="connsiteX118" fmla="*/ 1235762 w 1444161"/>
              <a:gd name="connsiteY118" fmla="*/ 1029306 h 2084370"/>
              <a:gd name="connsiteX119" fmla="*/ 1232240 w 1444161"/>
              <a:gd name="connsiteY119" fmla="*/ 1028859 h 2084370"/>
              <a:gd name="connsiteX120" fmla="*/ 1226238 w 1444161"/>
              <a:gd name="connsiteY120" fmla="*/ 1023303 h 2084370"/>
              <a:gd name="connsiteX121" fmla="*/ 1225874 w 1444161"/>
              <a:gd name="connsiteY121" fmla="*/ 1017119 h 2084370"/>
              <a:gd name="connsiteX122" fmla="*/ 1221376 w 1444161"/>
              <a:gd name="connsiteY122" fmla="*/ 1011828 h 2084370"/>
              <a:gd name="connsiteX123" fmla="*/ 1215821 w 1444161"/>
              <a:gd name="connsiteY123" fmla="*/ 1009712 h 2084370"/>
              <a:gd name="connsiteX124" fmla="*/ 1208149 w 1444161"/>
              <a:gd name="connsiteY124" fmla="*/ 1011217 h 2084370"/>
              <a:gd name="connsiteX125" fmla="*/ 1197732 w 1444161"/>
              <a:gd name="connsiteY125" fmla="*/ 998237 h 2084370"/>
              <a:gd name="connsiteX126" fmla="*/ 1187249 w 1444161"/>
              <a:gd name="connsiteY126" fmla="*/ 994963 h 2084370"/>
              <a:gd name="connsiteX127" fmla="*/ 1187249 w 1444161"/>
              <a:gd name="connsiteY127" fmla="*/ 994963 h 2084370"/>
              <a:gd name="connsiteX128" fmla="*/ 1177626 w 1444161"/>
              <a:gd name="connsiteY128" fmla="*/ 997079 h 2084370"/>
              <a:gd name="connsiteX129" fmla="*/ 1168713 w 1444161"/>
              <a:gd name="connsiteY129" fmla="*/ 995939 h 2084370"/>
              <a:gd name="connsiteX130" fmla="*/ 1168713 w 1444161"/>
              <a:gd name="connsiteY130" fmla="*/ 995939 h 2084370"/>
              <a:gd name="connsiteX131" fmla="*/ 1167060 w 1444161"/>
              <a:gd name="connsiteY131" fmla="*/ 1002040 h 2084370"/>
              <a:gd name="connsiteX132" fmla="*/ 1168812 w 1444161"/>
              <a:gd name="connsiteY132" fmla="*/ 1016772 h 2084370"/>
              <a:gd name="connsiteX133" fmla="*/ 1175261 w 1444161"/>
              <a:gd name="connsiteY133" fmla="*/ 1023733 h 2084370"/>
              <a:gd name="connsiteX134" fmla="*/ 1182586 w 1444161"/>
              <a:gd name="connsiteY134" fmla="*/ 1037854 h 2084370"/>
              <a:gd name="connsiteX135" fmla="*/ 1183727 w 1444161"/>
              <a:gd name="connsiteY135" fmla="*/ 1050123 h 2084370"/>
              <a:gd name="connsiteX136" fmla="*/ 1191316 w 1444161"/>
              <a:gd name="connsiteY136" fmla="*/ 1058390 h 2084370"/>
              <a:gd name="connsiteX137" fmla="*/ 1185843 w 1444161"/>
              <a:gd name="connsiteY137" fmla="*/ 1068642 h 2084370"/>
              <a:gd name="connsiteX138" fmla="*/ 1180023 w 1444161"/>
              <a:gd name="connsiteY138" fmla="*/ 1072511 h 2084370"/>
              <a:gd name="connsiteX139" fmla="*/ 1175261 w 1444161"/>
              <a:gd name="connsiteY139" fmla="*/ 1085226 h 2084370"/>
              <a:gd name="connsiteX140" fmla="*/ 1176319 w 1444161"/>
              <a:gd name="connsiteY140" fmla="*/ 1105068 h 2084370"/>
              <a:gd name="connsiteX141" fmla="*/ 1172698 w 1444161"/>
              <a:gd name="connsiteY141" fmla="*/ 1111500 h 2084370"/>
              <a:gd name="connsiteX142" fmla="*/ 1173062 w 1444161"/>
              <a:gd name="connsiteY142" fmla="*/ 1134086 h 2084370"/>
              <a:gd name="connsiteX143" fmla="*/ 1180817 w 1444161"/>
              <a:gd name="connsiteY143" fmla="*/ 1145661 h 2084370"/>
              <a:gd name="connsiteX144" fmla="*/ 1188406 w 1444161"/>
              <a:gd name="connsiteY144" fmla="*/ 1180946 h 2084370"/>
              <a:gd name="connsiteX145" fmla="*/ 1199617 w 1444161"/>
              <a:gd name="connsiteY145" fmla="*/ 1196918 h 2084370"/>
              <a:gd name="connsiteX146" fmla="*/ 1199881 w 1444161"/>
              <a:gd name="connsiteY146" fmla="*/ 1200225 h 2084370"/>
              <a:gd name="connsiteX147" fmla="*/ 1197170 w 1444161"/>
              <a:gd name="connsiteY147" fmla="*/ 1204954 h 2084370"/>
              <a:gd name="connsiteX148" fmla="*/ 1197980 w 1444161"/>
              <a:gd name="connsiteY148" fmla="*/ 1209997 h 2084370"/>
              <a:gd name="connsiteX149" fmla="*/ 1204329 w 1444161"/>
              <a:gd name="connsiteY149" fmla="*/ 1217405 h 2084370"/>
              <a:gd name="connsiteX150" fmla="*/ 1212100 w 1444161"/>
              <a:gd name="connsiteY150" fmla="*/ 1244059 h 2084370"/>
              <a:gd name="connsiteX151" fmla="*/ 1212100 w 1444161"/>
              <a:gd name="connsiteY151" fmla="*/ 1258940 h 2084370"/>
              <a:gd name="connsiteX152" fmla="*/ 1210149 w 1444161"/>
              <a:gd name="connsiteY152" fmla="*/ 1264926 h 2084370"/>
              <a:gd name="connsiteX153" fmla="*/ 1213456 w 1444161"/>
              <a:gd name="connsiteY153" fmla="*/ 1276500 h 2084370"/>
              <a:gd name="connsiteX154" fmla="*/ 1207636 w 1444161"/>
              <a:gd name="connsiteY154" fmla="*/ 1280369 h 2084370"/>
              <a:gd name="connsiteX155" fmla="*/ 1206313 w 1444161"/>
              <a:gd name="connsiteY155" fmla="*/ 1288207 h 2084370"/>
              <a:gd name="connsiteX156" fmla="*/ 1199352 w 1444161"/>
              <a:gd name="connsiteY156" fmla="*/ 1299070 h 2084370"/>
              <a:gd name="connsiteX157" fmla="*/ 1198724 w 1444161"/>
              <a:gd name="connsiteY157" fmla="*/ 1346806 h 2084370"/>
              <a:gd name="connsiteX158" fmla="*/ 1200493 w 1444161"/>
              <a:gd name="connsiteY158" fmla="*/ 1356727 h 2084370"/>
              <a:gd name="connsiteX159" fmla="*/ 1208959 w 1444161"/>
              <a:gd name="connsiteY159" fmla="*/ 1378883 h 2084370"/>
              <a:gd name="connsiteX160" fmla="*/ 1207206 w 1444161"/>
              <a:gd name="connsiteY160" fmla="*/ 1384423 h 2084370"/>
              <a:gd name="connsiteX161" fmla="*/ 1208860 w 1444161"/>
              <a:gd name="connsiteY161" fmla="*/ 1392359 h 2084370"/>
              <a:gd name="connsiteX162" fmla="*/ 1204792 w 1444161"/>
              <a:gd name="connsiteY162" fmla="*/ 1395666 h 2084370"/>
              <a:gd name="connsiteX163" fmla="*/ 1207454 w 1444161"/>
              <a:gd name="connsiteY163" fmla="*/ 1397865 h 2084370"/>
              <a:gd name="connsiteX164" fmla="*/ 1215126 w 1444161"/>
              <a:gd name="connsiteY164" fmla="*/ 1462714 h 2084370"/>
              <a:gd name="connsiteX165" fmla="*/ 1238060 w 1444161"/>
              <a:gd name="connsiteY165" fmla="*/ 1481779 h 2084370"/>
              <a:gd name="connsiteX166" fmla="*/ 1257125 w 1444161"/>
              <a:gd name="connsiteY166" fmla="*/ 1489451 h 2084370"/>
              <a:gd name="connsiteX167" fmla="*/ 1272485 w 1444161"/>
              <a:gd name="connsiteY167" fmla="*/ 1508516 h 2084370"/>
              <a:gd name="connsiteX168" fmla="*/ 1299222 w 1444161"/>
              <a:gd name="connsiteY168" fmla="*/ 1527580 h 2084370"/>
              <a:gd name="connsiteX169" fmla="*/ 1318287 w 1444161"/>
              <a:gd name="connsiteY169" fmla="*/ 1561989 h 2084370"/>
              <a:gd name="connsiteX170" fmla="*/ 1325958 w 1444161"/>
              <a:gd name="connsiteY170" fmla="*/ 1581054 h 2084370"/>
              <a:gd name="connsiteX171" fmla="*/ 1348892 w 1444161"/>
              <a:gd name="connsiteY171" fmla="*/ 1600118 h 2084370"/>
              <a:gd name="connsiteX172" fmla="*/ 1371842 w 1444161"/>
              <a:gd name="connsiteY172" fmla="*/ 1600118 h 2084370"/>
              <a:gd name="connsiteX173" fmla="*/ 1387104 w 1444161"/>
              <a:gd name="connsiteY173" fmla="*/ 1626838 h 2084370"/>
              <a:gd name="connsiteX174" fmla="*/ 1402382 w 1444161"/>
              <a:gd name="connsiteY174" fmla="*/ 1661264 h 2084370"/>
              <a:gd name="connsiteX175" fmla="*/ 1402382 w 1444161"/>
              <a:gd name="connsiteY175" fmla="*/ 1699343 h 2084370"/>
              <a:gd name="connsiteX176" fmla="*/ 1387104 w 1444161"/>
              <a:gd name="connsiteY176" fmla="*/ 1745227 h 2084370"/>
              <a:gd name="connsiteX177" fmla="*/ 1360367 w 1444161"/>
              <a:gd name="connsiteY177" fmla="*/ 1752916 h 2084370"/>
              <a:gd name="connsiteX178" fmla="*/ 1333631 w 1444161"/>
              <a:gd name="connsiteY178" fmla="*/ 1746997 h 2084370"/>
              <a:gd name="connsiteX179" fmla="*/ 1333631 w 1444161"/>
              <a:gd name="connsiteY179" fmla="*/ 1746997 h 2084370"/>
              <a:gd name="connsiteX180" fmla="*/ 1335284 w 1444161"/>
              <a:gd name="connsiteY180" fmla="*/ 1739589 h 2084370"/>
              <a:gd name="connsiteX181" fmla="*/ 1247650 w 1444161"/>
              <a:gd name="connsiteY181" fmla="*/ 1739390 h 2084370"/>
              <a:gd name="connsiteX182" fmla="*/ 1243335 w 1444161"/>
              <a:gd name="connsiteY182" fmla="*/ 1763482 h 2084370"/>
              <a:gd name="connsiteX183" fmla="*/ 1029061 w 1444161"/>
              <a:gd name="connsiteY183" fmla="*/ 1763862 h 2084370"/>
              <a:gd name="connsiteX184" fmla="*/ 1030036 w 1444161"/>
              <a:gd name="connsiteY184" fmla="*/ 1772576 h 2084370"/>
              <a:gd name="connsiteX185" fmla="*/ 1034451 w 1444161"/>
              <a:gd name="connsiteY185" fmla="*/ 1780264 h 2084370"/>
              <a:gd name="connsiteX186" fmla="*/ 1026068 w 1444161"/>
              <a:gd name="connsiteY186" fmla="*/ 1788995 h 2084370"/>
              <a:gd name="connsiteX187" fmla="*/ 1015387 w 1444161"/>
              <a:gd name="connsiteY187" fmla="*/ 1814409 h 2084370"/>
              <a:gd name="connsiteX188" fmla="*/ 1018131 w 1444161"/>
              <a:gd name="connsiteY188" fmla="*/ 1823221 h 2084370"/>
              <a:gd name="connsiteX189" fmla="*/ 1013005 w 1444161"/>
              <a:gd name="connsiteY189" fmla="*/ 1852786 h 2084370"/>
              <a:gd name="connsiteX190" fmla="*/ 1015122 w 1444161"/>
              <a:gd name="connsiteY190" fmla="*/ 1868229 h 2084370"/>
              <a:gd name="connsiteX191" fmla="*/ 1022629 w 1444161"/>
              <a:gd name="connsiteY191" fmla="*/ 1884285 h 2084370"/>
              <a:gd name="connsiteX192" fmla="*/ 1029342 w 1444161"/>
              <a:gd name="connsiteY192" fmla="*/ 1893478 h 2084370"/>
              <a:gd name="connsiteX193" fmla="*/ 1022893 w 1444161"/>
              <a:gd name="connsiteY193" fmla="*/ 1898240 h 2084370"/>
              <a:gd name="connsiteX194" fmla="*/ 1019983 w 1444161"/>
              <a:gd name="connsiteY194" fmla="*/ 1902555 h 2084370"/>
              <a:gd name="connsiteX195" fmla="*/ 1012658 w 1444161"/>
              <a:gd name="connsiteY195" fmla="*/ 1906342 h 2084370"/>
              <a:gd name="connsiteX196" fmla="*/ 1014957 w 1444161"/>
              <a:gd name="connsiteY196" fmla="*/ 1915006 h 2084370"/>
              <a:gd name="connsiteX197" fmla="*/ 1009219 w 1444161"/>
              <a:gd name="connsiteY197" fmla="*/ 1924530 h 2084370"/>
              <a:gd name="connsiteX198" fmla="*/ 983011 w 1444161"/>
              <a:gd name="connsiteY198" fmla="*/ 1925076 h 2084370"/>
              <a:gd name="connsiteX199" fmla="*/ 982648 w 1444161"/>
              <a:gd name="connsiteY199" fmla="*/ 1927440 h 2084370"/>
              <a:gd name="connsiteX200" fmla="*/ 979572 w 1444161"/>
              <a:gd name="connsiteY200" fmla="*/ 1929093 h 2084370"/>
              <a:gd name="connsiteX201" fmla="*/ 982118 w 1444161"/>
              <a:gd name="connsiteY201" fmla="*/ 1938700 h 2084370"/>
              <a:gd name="connsiteX202" fmla="*/ 987773 w 1444161"/>
              <a:gd name="connsiteY202" fmla="*/ 1948324 h 2084370"/>
              <a:gd name="connsiteX203" fmla="*/ 991080 w 1444161"/>
              <a:gd name="connsiteY203" fmla="*/ 1962543 h 2084370"/>
              <a:gd name="connsiteX204" fmla="*/ 988699 w 1444161"/>
              <a:gd name="connsiteY204" fmla="*/ 1966247 h 2084370"/>
              <a:gd name="connsiteX205" fmla="*/ 984648 w 1444161"/>
              <a:gd name="connsiteY205" fmla="*/ 1985742 h 2084370"/>
              <a:gd name="connsiteX206" fmla="*/ 977588 w 1444161"/>
              <a:gd name="connsiteY206" fmla="*/ 1994009 h 2084370"/>
              <a:gd name="connsiteX207" fmla="*/ 975935 w 1444161"/>
              <a:gd name="connsiteY207" fmla="*/ 2013173 h 2084370"/>
              <a:gd name="connsiteX208" fmla="*/ 976100 w 1444161"/>
              <a:gd name="connsiteY208" fmla="*/ 2022598 h 2084370"/>
              <a:gd name="connsiteX209" fmla="*/ 980697 w 1444161"/>
              <a:gd name="connsiteY209" fmla="*/ 2046077 h 2084370"/>
              <a:gd name="connsiteX210" fmla="*/ 818772 w 1444161"/>
              <a:gd name="connsiteY210" fmla="*/ 2047400 h 2084370"/>
              <a:gd name="connsiteX211" fmla="*/ 812505 w 1444161"/>
              <a:gd name="connsiteY211" fmla="*/ 2037082 h 2084370"/>
              <a:gd name="connsiteX212" fmla="*/ 814010 w 1444161"/>
              <a:gd name="connsiteY212" fmla="*/ 2035313 h 2084370"/>
              <a:gd name="connsiteX213" fmla="*/ 812952 w 1444161"/>
              <a:gd name="connsiteY213" fmla="*/ 2025161 h 2084370"/>
              <a:gd name="connsiteX214" fmla="*/ 743059 w 1444161"/>
              <a:gd name="connsiteY214" fmla="*/ 2024813 h 2084370"/>
              <a:gd name="connsiteX215" fmla="*/ 744035 w 1444161"/>
              <a:gd name="connsiteY215" fmla="*/ 2036024 h 2084370"/>
              <a:gd name="connsiteX216" fmla="*/ 741637 w 1444161"/>
              <a:gd name="connsiteY216" fmla="*/ 2047400 h 2084370"/>
              <a:gd name="connsiteX217" fmla="*/ 702781 w 1444161"/>
              <a:gd name="connsiteY217" fmla="*/ 2047400 h 2084370"/>
              <a:gd name="connsiteX218" fmla="*/ 704897 w 1444161"/>
              <a:gd name="connsiteY218" fmla="*/ 2051103 h 2084370"/>
              <a:gd name="connsiteX219" fmla="*/ 698465 w 1444161"/>
              <a:gd name="connsiteY219" fmla="*/ 2055171 h 2084370"/>
              <a:gd name="connsiteX220" fmla="*/ 692281 w 1444161"/>
              <a:gd name="connsiteY220" fmla="*/ 2054907 h 2084370"/>
              <a:gd name="connsiteX221" fmla="*/ 682492 w 1444161"/>
              <a:gd name="connsiteY221" fmla="*/ 2052426 h 2084370"/>
              <a:gd name="connsiteX222" fmla="*/ 678260 w 1444161"/>
              <a:gd name="connsiteY222" fmla="*/ 2051286 h 2084370"/>
              <a:gd name="connsiteX223" fmla="*/ 679219 w 1444161"/>
              <a:gd name="connsiteY223" fmla="*/ 2045647 h 2084370"/>
              <a:gd name="connsiteX224" fmla="*/ 675333 w 1444161"/>
              <a:gd name="connsiteY224" fmla="*/ 2043993 h 2084370"/>
              <a:gd name="connsiteX225" fmla="*/ 666074 w 1444161"/>
              <a:gd name="connsiteY225" fmla="*/ 2045647 h 2084370"/>
              <a:gd name="connsiteX226" fmla="*/ 653540 w 1444161"/>
              <a:gd name="connsiteY226" fmla="*/ 2044407 h 2084370"/>
              <a:gd name="connsiteX227" fmla="*/ 635550 w 1444161"/>
              <a:gd name="connsiteY227" fmla="*/ 2049781 h 2084370"/>
              <a:gd name="connsiteX228" fmla="*/ 630425 w 1444161"/>
              <a:gd name="connsiteY228" fmla="*/ 2057287 h 2084370"/>
              <a:gd name="connsiteX229" fmla="*/ 620008 w 1444161"/>
              <a:gd name="connsiteY229" fmla="*/ 2058792 h 2084370"/>
              <a:gd name="connsiteX230" fmla="*/ 616932 w 1444161"/>
              <a:gd name="connsiteY230" fmla="*/ 2066729 h 2084370"/>
              <a:gd name="connsiteX231" fmla="*/ 621512 w 1444161"/>
              <a:gd name="connsiteY231" fmla="*/ 2072202 h 2084370"/>
              <a:gd name="connsiteX232" fmla="*/ 620636 w 1444161"/>
              <a:gd name="connsiteY232" fmla="*/ 2075509 h 2084370"/>
              <a:gd name="connsiteX233" fmla="*/ 592213 w 1444161"/>
              <a:gd name="connsiteY233" fmla="*/ 2075162 h 2084370"/>
              <a:gd name="connsiteX234" fmla="*/ 587104 w 1444161"/>
              <a:gd name="connsiteY234" fmla="*/ 2079411 h 2084370"/>
              <a:gd name="connsiteX235" fmla="*/ 575182 w 1444161"/>
              <a:gd name="connsiteY235" fmla="*/ 2070829 h 2084370"/>
              <a:gd name="connsiteX236" fmla="*/ 559656 w 1444161"/>
              <a:gd name="connsiteY236" fmla="*/ 2069871 h 2084370"/>
              <a:gd name="connsiteX237" fmla="*/ 542807 w 1444161"/>
              <a:gd name="connsiteY237" fmla="*/ 2073392 h 2084370"/>
              <a:gd name="connsiteX238" fmla="*/ 534771 w 1444161"/>
              <a:gd name="connsiteY238" fmla="*/ 2078948 h 2084370"/>
              <a:gd name="connsiteX239" fmla="*/ 513276 w 1444161"/>
              <a:gd name="connsiteY239" fmla="*/ 2074881 h 2084370"/>
              <a:gd name="connsiteX240" fmla="*/ 503124 w 1444161"/>
              <a:gd name="connsiteY240" fmla="*/ 2076220 h 2084370"/>
              <a:gd name="connsiteX241" fmla="*/ 482306 w 1444161"/>
              <a:gd name="connsiteY241" fmla="*/ 2083909 h 2084370"/>
              <a:gd name="connsiteX242" fmla="*/ 467838 w 1444161"/>
              <a:gd name="connsiteY242" fmla="*/ 2083627 h 2084370"/>
              <a:gd name="connsiteX243" fmla="*/ 459091 w 1444161"/>
              <a:gd name="connsiteY243" fmla="*/ 2076302 h 2084370"/>
              <a:gd name="connsiteX244" fmla="*/ 458744 w 1444161"/>
              <a:gd name="connsiteY244" fmla="*/ 2073657 h 2084370"/>
              <a:gd name="connsiteX245" fmla="*/ 452296 w 1444161"/>
              <a:gd name="connsiteY245" fmla="*/ 2070929 h 2084370"/>
              <a:gd name="connsiteX246" fmla="*/ 452130 w 1444161"/>
              <a:gd name="connsiteY246" fmla="*/ 2066960 h 2084370"/>
              <a:gd name="connsiteX247" fmla="*/ 455652 w 1444161"/>
              <a:gd name="connsiteY247" fmla="*/ 2060694 h 2084370"/>
              <a:gd name="connsiteX248" fmla="*/ 459984 w 1444161"/>
              <a:gd name="connsiteY248" fmla="*/ 2059900 h 2084370"/>
              <a:gd name="connsiteX249" fmla="*/ 452924 w 1444161"/>
              <a:gd name="connsiteY249" fmla="*/ 2051153 h 2084370"/>
              <a:gd name="connsiteX250" fmla="*/ 446211 w 1444161"/>
              <a:gd name="connsiteY250" fmla="*/ 2047449 h 2084370"/>
              <a:gd name="connsiteX251" fmla="*/ 447368 w 1444161"/>
              <a:gd name="connsiteY251" fmla="*/ 2033511 h 2084370"/>
              <a:gd name="connsiteX252" fmla="*/ 438969 w 1444161"/>
              <a:gd name="connsiteY252" fmla="*/ 2031559 h 2084370"/>
              <a:gd name="connsiteX253" fmla="*/ 434471 w 1444161"/>
              <a:gd name="connsiteY253" fmla="*/ 2026797 h 2084370"/>
              <a:gd name="connsiteX254" fmla="*/ 438092 w 1444161"/>
              <a:gd name="connsiteY254" fmla="*/ 2014363 h 2084370"/>
              <a:gd name="connsiteX255" fmla="*/ 429544 w 1444161"/>
              <a:gd name="connsiteY255" fmla="*/ 2010477 h 2084370"/>
              <a:gd name="connsiteX256" fmla="*/ 431379 w 1444161"/>
              <a:gd name="connsiteY256" fmla="*/ 2002789 h 2084370"/>
              <a:gd name="connsiteX257" fmla="*/ 423360 w 1444161"/>
              <a:gd name="connsiteY257" fmla="*/ 2002525 h 2084370"/>
              <a:gd name="connsiteX258" fmla="*/ 418780 w 1444161"/>
              <a:gd name="connsiteY258" fmla="*/ 1996622 h 2084370"/>
              <a:gd name="connsiteX259" fmla="*/ 419210 w 1444161"/>
              <a:gd name="connsiteY259" fmla="*/ 1988602 h 2084370"/>
              <a:gd name="connsiteX260" fmla="*/ 406676 w 1444161"/>
              <a:gd name="connsiteY260" fmla="*/ 1984551 h 2084370"/>
              <a:gd name="connsiteX261" fmla="*/ 400327 w 1444161"/>
              <a:gd name="connsiteY261" fmla="*/ 1978979 h 2084370"/>
              <a:gd name="connsiteX262" fmla="*/ 403055 w 1444161"/>
              <a:gd name="connsiteY262" fmla="*/ 1967157 h 2084370"/>
              <a:gd name="connsiteX263" fmla="*/ 399186 w 1444161"/>
              <a:gd name="connsiteY263" fmla="*/ 1962659 h 2084370"/>
              <a:gd name="connsiteX264" fmla="*/ 391679 w 1444161"/>
              <a:gd name="connsiteY264" fmla="*/ 1959352 h 2084370"/>
              <a:gd name="connsiteX265" fmla="*/ 394589 w 1444161"/>
              <a:gd name="connsiteY265" fmla="*/ 1942140 h 2084370"/>
              <a:gd name="connsiteX266" fmla="*/ 376583 w 1444161"/>
              <a:gd name="connsiteY266" fmla="*/ 1932880 h 2084370"/>
              <a:gd name="connsiteX267" fmla="*/ 371738 w 1444161"/>
              <a:gd name="connsiteY267" fmla="*/ 1927754 h 2084370"/>
              <a:gd name="connsiteX268" fmla="*/ 365389 w 1444161"/>
              <a:gd name="connsiteY268" fmla="*/ 1915056 h 2084370"/>
              <a:gd name="connsiteX269" fmla="*/ 367406 w 1444161"/>
              <a:gd name="connsiteY269" fmla="*/ 1909136 h 2084370"/>
              <a:gd name="connsiteX270" fmla="*/ 365918 w 1444161"/>
              <a:gd name="connsiteY270" fmla="*/ 1905515 h 2084370"/>
              <a:gd name="connsiteX271" fmla="*/ 353567 w 1444161"/>
              <a:gd name="connsiteY271" fmla="*/ 1898637 h 2084370"/>
              <a:gd name="connsiteX272" fmla="*/ 354625 w 1444161"/>
              <a:gd name="connsiteY272" fmla="*/ 1892651 h 2084370"/>
              <a:gd name="connsiteX273" fmla="*/ 362562 w 1444161"/>
              <a:gd name="connsiteY273" fmla="*/ 1889989 h 2084370"/>
              <a:gd name="connsiteX274" fmla="*/ 361768 w 1444161"/>
              <a:gd name="connsiteY274" fmla="*/ 1886450 h 2084370"/>
              <a:gd name="connsiteX275" fmla="*/ 354889 w 1444161"/>
              <a:gd name="connsiteY275" fmla="*/ 1884417 h 2084370"/>
              <a:gd name="connsiteX276" fmla="*/ 350475 w 1444161"/>
              <a:gd name="connsiteY276" fmla="*/ 1878878 h 2084370"/>
              <a:gd name="connsiteX277" fmla="*/ 347035 w 1444161"/>
              <a:gd name="connsiteY277" fmla="*/ 1884334 h 2084370"/>
              <a:gd name="connsiteX278" fmla="*/ 340587 w 1444161"/>
              <a:gd name="connsiteY278" fmla="*/ 1883722 h 2084370"/>
              <a:gd name="connsiteX279" fmla="*/ 342439 w 1444161"/>
              <a:gd name="connsiteY279" fmla="*/ 1867303 h 2084370"/>
              <a:gd name="connsiteX280" fmla="*/ 340405 w 1444161"/>
              <a:gd name="connsiteY280" fmla="*/ 1862111 h 2084370"/>
              <a:gd name="connsiteX281" fmla="*/ 331046 w 1444161"/>
              <a:gd name="connsiteY281" fmla="*/ 1861136 h 2084370"/>
              <a:gd name="connsiteX282" fmla="*/ 322151 w 1444161"/>
              <a:gd name="connsiteY282" fmla="*/ 1855034 h 2084370"/>
              <a:gd name="connsiteX283" fmla="*/ 318001 w 1444161"/>
              <a:gd name="connsiteY283" fmla="*/ 1848420 h 2084370"/>
              <a:gd name="connsiteX284" fmla="*/ 310940 w 1444161"/>
              <a:gd name="connsiteY284" fmla="*/ 1849049 h 2084370"/>
              <a:gd name="connsiteX285" fmla="*/ 310494 w 1444161"/>
              <a:gd name="connsiteY285" fmla="*/ 1838632 h 2084370"/>
              <a:gd name="connsiteX286" fmla="*/ 306162 w 1444161"/>
              <a:gd name="connsiteY286" fmla="*/ 1829372 h 2084370"/>
              <a:gd name="connsiteX287" fmla="*/ 296241 w 1444161"/>
              <a:gd name="connsiteY287" fmla="*/ 1821601 h 2084370"/>
              <a:gd name="connsiteX288" fmla="*/ 296588 w 1444161"/>
              <a:gd name="connsiteY288" fmla="*/ 1817451 h 2084370"/>
              <a:gd name="connsiteX289" fmla="*/ 301003 w 1444161"/>
              <a:gd name="connsiteY289" fmla="*/ 1812243 h 2084370"/>
              <a:gd name="connsiteX290" fmla="*/ 296241 w 1444161"/>
              <a:gd name="connsiteY290" fmla="*/ 1807282 h 2084370"/>
              <a:gd name="connsiteX291" fmla="*/ 295447 w 1444161"/>
              <a:gd name="connsiteY291" fmla="*/ 1799759 h 2084370"/>
              <a:gd name="connsiteX292" fmla="*/ 289081 w 1444161"/>
              <a:gd name="connsiteY292" fmla="*/ 1785026 h 2084370"/>
              <a:gd name="connsiteX293" fmla="*/ 292091 w 1444161"/>
              <a:gd name="connsiteY293" fmla="*/ 1781240 h 2084370"/>
              <a:gd name="connsiteX294" fmla="*/ 295976 w 1444161"/>
              <a:gd name="connsiteY294" fmla="*/ 1786101 h 2084370"/>
              <a:gd name="connsiteX295" fmla="*/ 300292 w 1444161"/>
              <a:gd name="connsiteY295" fmla="*/ 1785109 h 2084370"/>
              <a:gd name="connsiteX296" fmla="*/ 301086 w 1444161"/>
              <a:gd name="connsiteY296" fmla="*/ 1776478 h 2084370"/>
              <a:gd name="connsiteX297" fmla="*/ 304392 w 1444161"/>
              <a:gd name="connsiteY297" fmla="*/ 1770657 h 2084370"/>
              <a:gd name="connsiteX298" fmla="*/ 301664 w 1444161"/>
              <a:gd name="connsiteY298" fmla="*/ 1760142 h 2084370"/>
              <a:gd name="connsiteX299" fmla="*/ 295216 w 1444161"/>
              <a:gd name="connsiteY299" fmla="*/ 1758488 h 2084370"/>
              <a:gd name="connsiteX300" fmla="*/ 291909 w 1444161"/>
              <a:gd name="connsiteY300" fmla="*/ 1754354 h 2084370"/>
              <a:gd name="connsiteX301" fmla="*/ 294290 w 1444161"/>
              <a:gd name="connsiteY301" fmla="*/ 1744285 h 2084370"/>
              <a:gd name="connsiteX302" fmla="*/ 291379 w 1444161"/>
              <a:gd name="connsiteY302" fmla="*/ 1739969 h 2084370"/>
              <a:gd name="connsiteX303" fmla="*/ 291644 w 1444161"/>
              <a:gd name="connsiteY303" fmla="*/ 1727171 h 2084370"/>
              <a:gd name="connsiteX304" fmla="*/ 285378 w 1444161"/>
              <a:gd name="connsiteY304" fmla="*/ 1722326 h 2084370"/>
              <a:gd name="connsiteX305" fmla="*/ 279723 w 1444161"/>
              <a:gd name="connsiteY305" fmla="*/ 1723815 h 2084370"/>
              <a:gd name="connsiteX306" fmla="*/ 274531 w 1444161"/>
              <a:gd name="connsiteY306" fmla="*/ 1720838 h 2084370"/>
              <a:gd name="connsiteX307" fmla="*/ 273307 w 1444161"/>
              <a:gd name="connsiteY307" fmla="*/ 1709099 h 2084370"/>
              <a:gd name="connsiteX308" fmla="*/ 263386 w 1444161"/>
              <a:gd name="connsiteY308" fmla="*/ 1699476 h 2084370"/>
              <a:gd name="connsiteX309" fmla="*/ 261733 w 1444161"/>
              <a:gd name="connsiteY309" fmla="*/ 1683668 h 2084370"/>
              <a:gd name="connsiteX310" fmla="*/ 253250 w 1444161"/>
              <a:gd name="connsiteY310" fmla="*/ 1679088 h 2084370"/>
              <a:gd name="connsiteX311" fmla="*/ 251233 w 1444161"/>
              <a:gd name="connsiteY311" fmla="*/ 1674409 h 2084370"/>
              <a:gd name="connsiteX312" fmla="*/ 246372 w 1444161"/>
              <a:gd name="connsiteY312" fmla="*/ 1649359 h 2084370"/>
              <a:gd name="connsiteX313" fmla="*/ 239229 w 1444161"/>
              <a:gd name="connsiteY313" fmla="*/ 1645109 h 2084370"/>
              <a:gd name="connsiteX314" fmla="*/ 238601 w 1444161"/>
              <a:gd name="connsiteY314" fmla="*/ 1641422 h 2084370"/>
              <a:gd name="connsiteX315" fmla="*/ 242486 w 1444161"/>
              <a:gd name="connsiteY315" fmla="*/ 1630807 h 2084370"/>
              <a:gd name="connsiteX316" fmla="*/ 232334 w 1444161"/>
              <a:gd name="connsiteY316" fmla="*/ 1622969 h 2084370"/>
              <a:gd name="connsiteX317" fmla="*/ 234450 w 1444161"/>
              <a:gd name="connsiteY317" fmla="*/ 1615363 h 2084370"/>
              <a:gd name="connsiteX318" fmla="*/ 227837 w 1444161"/>
              <a:gd name="connsiteY318" fmla="*/ 1607526 h 2084370"/>
              <a:gd name="connsiteX319" fmla="*/ 233839 w 1444161"/>
              <a:gd name="connsiteY319" fmla="*/ 1601705 h 2084370"/>
              <a:gd name="connsiteX320" fmla="*/ 228465 w 1444161"/>
              <a:gd name="connsiteY320" fmla="*/ 1596662 h 2084370"/>
              <a:gd name="connsiteX321" fmla="*/ 222810 w 1444161"/>
              <a:gd name="connsiteY321" fmla="*/ 1597374 h 2084370"/>
              <a:gd name="connsiteX322" fmla="*/ 221156 w 1444161"/>
              <a:gd name="connsiteY322" fmla="*/ 1583435 h 2084370"/>
              <a:gd name="connsiteX323" fmla="*/ 221851 w 1444161"/>
              <a:gd name="connsiteY323" fmla="*/ 1581930 h 2084370"/>
              <a:gd name="connsiteX324" fmla="*/ 229176 w 1444161"/>
              <a:gd name="connsiteY324" fmla="*/ 1583583 h 2084370"/>
              <a:gd name="connsiteX325" fmla="*/ 230945 w 1444161"/>
              <a:gd name="connsiteY325" fmla="*/ 1581930 h 2084370"/>
              <a:gd name="connsiteX326" fmla="*/ 231739 w 1444161"/>
              <a:gd name="connsiteY326" fmla="*/ 1577085 h 2084370"/>
              <a:gd name="connsiteX327" fmla="*/ 227407 w 1444161"/>
              <a:gd name="connsiteY327" fmla="*/ 1563576 h 2084370"/>
              <a:gd name="connsiteX328" fmla="*/ 229970 w 1444161"/>
              <a:gd name="connsiteY328" fmla="*/ 1554664 h 2084370"/>
              <a:gd name="connsiteX329" fmla="*/ 227688 w 1444161"/>
              <a:gd name="connsiteY329" fmla="*/ 1547968 h 2084370"/>
              <a:gd name="connsiteX330" fmla="*/ 233425 w 1444161"/>
              <a:gd name="connsiteY330" fmla="*/ 1536145 h 2084370"/>
              <a:gd name="connsiteX331" fmla="*/ 230763 w 1444161"/>
              <a:gd name="connsiteY331" fmla="*/ 1528291 h 2084370"/>
              <a:gd name="connsiteX332" fmla="*/ 221768 w 1444161"/>
              <a:gd name="connsiteY332" fmla="*/ 1520785 h 2084370"/>
              <a:gd name="connsiteX333" fmla="*/ 216378 w 1444161"/>
              <a:gd name="connsiteY333" fmla="*/ 1520338 h 2084370"/>
              <a:gd name="connsiteX334" fmla="*/ 209334 w 1444161"/>
              <a:gd name="connsiteY334" fmla="*/ 1517329 h 2084370"/>
              <a:gd name="connsiteX335" fmla="*/ 209946 w 1444161"/>
              <a:gd name="connsiteY335" fmla="*/ 1509590 h 2084370"/>
              <a:gd name="connsiteX336" fmla="*/ 198371 w 1444161"/>
              <a:gd name="connsiteY336" fmla="*/ 1505606 h 2084370"/>
              <a:gd name="connsiteX337" fmla="*/ 196255 w 1444161"/>
              <a:gd name="connsiteY337" fmla="*/ 1498016 h 2084370"/>
              <a:gd name="connsiteX338" fmla="*/ 198636 w 1444161"/>
              <a:gd name="connsiteY338" fmla="*/ 1492824 h 2084370"/>
              <a:gd name="connsiteX339" fmla="*/ 196090 w 1444161"/>
              <a:gd name="connsiteY339" fmla="*/ 1481862 h 2084370"/>
              <a:gd name="connsiteX340" fmla="*/ 193444 w 1444161"/>
              <a:gd name="connsiteY340" fmla="*/ 1471941 h 2084370"/>
              <a:gd name="connsiteX341" fmla="*/ 196751 w 1444161"/>
              <a:gd name="connsiteY341" fmla="*/ 1465046 h 2084370"/>
              <a:gd name="connsiteX342" fmla="*/ 196487 w 1444161"/>
              <a:gd name="connsiteY342" fmla="*/ 1458432 h 2084370"/>
              <a:gd name="connsiteX343" fmla="*/ 171685 w 1444161"/>
              <a:gd name="connsiteY343" fmla="*/ 1447056 h 2084370"/>
              <a:gd name="connsiteX344" fmla="*/ 152355 w 1444161"/>
              <a:gd name="connsiteY344" fmla="*/ 1452016 h 2084370"/>
              <a:gd name="connsiteX345" fmla="*/ 141327 w 1444161"/>
              <a:gd name="connsiteY345" fmla="*/ 1449818 h 2084370"/>
              <a:gd name="connsiteX346" fmla="*/ 135688 w 1444161"/>
              <a:gd name="connsiteY346" fmla="*/ 1443997 h 2084370"/>
              <a:gd name="connsiteX347" fmla="*/ 53263 w 1444161"/>
              <a:gd name="connsiteY347" fmla="*/ 1445651 h 2084370"/>
              <a:gd name="connsiteX348" fmla="*/ 53263 w 1444161"/>
              <a:gd name="connsiteY348" fmla="*/ 1445651 h 2084370"/>
              <a:gd name="connsiteX349" fmla="*/ 59000 w 1444161"/>
              <a:gd name="connsiteY349" fmla="*/ 1434175 h 2084370"/>
              <a:gd name="connsiteX350" fmla="*/ 79652 w 1444161"/>
              <a:gd name="connsiteY350" fmla="*/ 1420137 h 2084370"/>
              <a:gd name="connsiteX351" fmla="*/ 92004 w 1444161"/>
              <a:gd name="connsiteY351" fmla="*/ 1390127 h 2084370"/>
              <a:gd name="connsiteX352" fmla="*/ 94203 w 1444161"/>
              <a:gd name="connsiteY352" fmla="*/ 1370632 h 2084370"/>
              <a:gd name="connsiteX353" fmla="*/ 89523 w 1444161"/>
              <a:gd name="connsiteY353" fmla="*/ 1314331 h 2084370"/>
              <a:gd name="connsiteX354" fmla="*/ 100999 w 1444161"/>
              <a:gd name="connsiteY354" fmla="*/ 1260412 h 2084370"/>
              <a:gd name="connsiteX355" fmla="*/ 97692 w 1444161"/>
              <a:gd name="connsiteY355" fmla="*/ 1235180 h 2084370"/>
              <a:gd name="connsiteX356" fmla="*/ 98138 w 1444161"/>
              <a:gd name="connsiteY356" fmla="*/ 1220083 h 2084370"/>
              <a:gd name="connsiteX357" fmla="*/ 105463 w 1444161"/>
              <a:gd name="connsiteY357" fmla="*/ 1199895 h 2084370"/>
              <a:gd name="connsiteX358" fmla="*/ 105463 w 1444161"/>
              <a:gd name="connsiteY358" fmla="*/ 1199895 h 2084370"/>
              <a:gd name="connsiteX359" fmla="*/ 105116 w 1444161"/>
              <a:gd name="connsiteY359" fmla="*/ 1174299 h 2084370"/>
              <a:gd name="connsiteX360" fmla="*/ 99990 w 1444161"/>
              <a:gd name="connsiteY360" fmla="*/ 1141229 h 2084370"/>
              <a:gd name="connsiteX361" fmla="*/ 117732 w 1444161"/>
              <a:gd name="connsiteY361" fmla="*/ 1118461 h 2084370"/>
              <a:gd name="connsiteX362" fmla="*/ 148437 w 1444161"/>
              <a:gd name="connsiteY362" fmla="*/ 1063648 h 2084370"/>
              <a:gd name="connsiteX363" fmla="*/ 151744 w 1444161"/>
              <a:gd name="connsiteY363" fmla="*/ 1060490 h 2084370"/>
              <a:gd name="connsiteX364" fmla="*/ 166211 w 1444161"/>
              <a:gd name="connsiteY364" fmla="*/ 1060143 h 2084370"/>
              <a:gd name="connsiteX365" fmla="*/ 166211 w 1444161"/>
              <a:gd name="connsiteY365" fmla="*/ 1055182 h 2084370"/>
              <a:gd name="connsiteX366" fmla="*/ 172478 w 1444161"/>
              <a:gd name="connsiteY366" fmla="*/ 1047775 h 2084370"/>
              <a:gd name="connsiteX367" fmla="*/ 175785 w 1444161"/>
              <a:gd name="connsiteY367" fmla="*/ 1033290 h 2084370"/>
              <a:gd name="connsiteX368" fmla="*/ 180283 w 1444161"/>
              <a:gd name="connsiteY368" fmla="*/ 1029983 h 2084370"/>
              <a:gd name="connsiteX369" fmla="*/ 178331 w 1444161"/>
              <a:gd name="connsiteY369" fmla="*/ 1026197 h 2084370"/>
              <a:gd name="connsiteX370" fmla="*/ 182399 w 1444161"/>
              <a:gd name="connsiteY370" fmla="*/ 1020377 h 2084370"/>
              <a:gd name="connsiteX371" fmla="*/ 182399 w 1444161"/>
              <a:gd name="connsiteY371" fmla="*/ 1016938 h 2084370"/>
              <a:gd name="connsiteX372" fmla="*/ 177885 w 1444161"/>
              <a:gd name="connsiteY372" fmla="*/ 1007761 h 2084370"/>
              <a:gd name="connsiteX373" fmla="*/ 180630 w 1444161"/>
              <a:gd name="connsiteY373" fmla="*/ 1004454 h 2084370"/>
              <a:gd name="connsiteX374" fmla="*/ 180630 w 1444161"/>
              <a:gd name="connsiteY374" fmla="*/ 999493 h 2084370"/>
              <a:gd name="connsiteX375" fmla="*/ 176926 w 1444161"/>
              <a:gd name="connsiteY375" fmla="*/ 991375 h 2084370"/>
              <a:gd name="connsiteX376" fmla="*/ 170312 w 1444161"/>
              <a:gd name="connsiteY376" fmla="*/ 983521 h 2084370"/>
              <a:gd name="connsiteX377" fmla="*/ 158209 w 1444161"/>
              <a:gd name="connsiteY377" fmla="*/ 976907 h 2084370"/>
              <a:gd name="connsiteX378" fmla="*/ 138532 w 1444161"/>
              <a:gd name="connsiteY378" fmla="*/ 945392 h 2084370"/>
              <a:gd name="connsiteX379" fmla="*/ 117269 w 1444161"/>
              <a:gd name="connsiteY379" fmla="*/ 935967 h 2084370"/>
              <a:gd name="connsiteX380" fmla="*/ 85506 w 1444161"/>
              <a:gd name="connsiteY380" fmla="*/ 916291 h 2084370"/>
              <a:gd name="connsiteX381" fmla="*/ 74130 w 1444161"/>
              <a:gd name="connsiteY381" fmla="*/ 912041 h 2084370"/>
              <a:gd name="connsiteX382" fmla="*/ 59910 w 1444161"/>
              <a:gd name="connsiteY382" fmla="*/ 910388 h 2084370"/>
              <a:gd name="connsiteX383" fmla="*/ 15696 w 1444161"/>
              <a:gd name="connsiteY383" fmla="*/ 913480 h 2084370"/>
              <a:gd name="connsiteX384" fmla="*/ -624 w 1444161"/>
              <a:gd name="connsiteY384" fmla="*/ 903410 h 2084370"/>
              <a:gd name="connsiteX385" fmla="*/ -624 w 1444161"/>
              <a:gd name="connsiteY385" fmla="*/ 903410 h 2084370"/>
              <a:gd name="connsiteX386" fmla="*/ 4336 w 1444161"/>
              <a:gd name="connsiteY386" fmla="*/ 897077 h 2084370"/>
              <a:gd name="connsiteX387" fmla="*/ 11049 w 1444161"/>
              <a:gd name="connsiteY387" fmla="*/ 872804 h 2084370"/>
              <a:gd name="connsiteX388" fmla="*/ 27287 w 1444161"/>
              <a:gd name="connsiteY388" fmla="*/ 843935 h 2084370"/>
              <a:gd name="connsiteX389" fmla="*/ 43424 w 1444161"/>
              <a:gd name="connsiteY389" fmla="*/ 807409 h 2084370"/>
              <a:gd name="connsiteX390" fmla="*/ 58868 w 1444161"/>
              <a:gd name="connsiteY390" fmla="*/ 786939 h 2084370"/>
              <a:gd name="connsiteX391" fmla="*/ 64440 w 1444161"/>
              <a:gd name="connsiteY391" fmla="*/ 770256 h 2084370"/>
              <a:gd name="connsiteX392" fmla="*/ 79884 w 1444161"/>
              <a:gd name="connsiteY392" fmla="*/ 747305 h 2084370"/>
              <a:gd name="connsiteX393" fmla="*/ 89804 w 1444161"/>
              <a:gd name="connsiteY393" fmla="*/ 719428 h 2084370"/>
              <a:gd name="connsiteX394" fmla="*/ 80446 w 1444161"/>
              <a:gd name="connsiteY394" fmla="*/ 711309 h 2084370"/>
              <a:gd name="connsiteX395" fmla="*/ 78941 w 1444161"/>
              <a:gd name="connsiteY395" fmla="*/ 706547 h 2084370"/>
              <a:gd name="connsiteX396" fmla="*/ 81421 w 1444161"/>
              <a:gd name="connsiteY396" fmla="*/ 692079 h 2084370"/>
              <a:gd name="connsiteX397" fmla="*/ 77354 w 1444161"/>
              <a:gd name="connsiteY397" fmla="*/ 664814 h 2084370"/>
              <a:gd name="connsiteX398" fmla="*/ 82132 w 1444161"/>
              <a:gd name="connsiteY398" fmla="*/ 640623 h 2084370"/>
              <a:gd name="connsiteX399" fmla="*/ 77536 w 1444161"/>
              <a:gd name="connsiteY399" fmla="*/ 615739 h 2084370"/>
              <a:gd name="connsiteX400" fmla="*/ 77883 w 1444161"/>
              <a:gd name="connsiteY400" fmla="*/ 600857 h 2084370"/>
              <a:gd name="connsiteX401" fmla="*/ 84679 w 1444161"/>
              <a:gd name="connsiteY401" fmla="*/ 577824 h 2084370"/>
              <a:gd name="connsiteX402" fmla="*/ 85390 w 1444161"/>
              <a:gd name="connsiteY402" fmla="*/ 559107 h 2084370"/>
              <a:gd name="connsiteX403" fmla="*/ 92715 w 1444161"/>
              <a:gd name="connsiteY403" fmla="*/ 542870 h 2084370"/>
              <a:gd name="connsiteX404" fmla="*/ 94037 w 1444161"/>
              <a:gd name="connsiteY404" fmla="*/ 530518 h 2084370"/>
              <a:gd name="connsiteX405" fmla="*/ 79040 w 1444161"/>
              <a:gd name="connsiteY405" fmla="*/ 462494 h 2084370"/>
              <a:gd name="connsiteX406" fmla="*/ 81058 w 1444161"/>
              <a:gd name="connsiteY406" fmla="*/ 418181 h 2084370"/>
              <a:gd name="connsiteX407" fmla="*/ 95360 w 1444161"/>
              <a:gd name="connsiteY407" fmla="*/ 389328 h 2084370"/>
              <a:gd name="connsiteX408" fmla="*/ 128430 w 1444161"/>
              <a:gd name="connsiteY408" fmla="*/ 365684 h 2084370"/>
              <a:gd name="connsiteX409" fmla="*/ 150404 w 1444161"/>
              <a:gd name="connsiteY409" fmla="*/ 342651 h 208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1444161" h="2084370">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name="connsiteX0" fmla="*/ 871038 w 2233844"/>
              <a:gd name="connsiteY0" fmla="*/ 3490 h 2157834"/>
              <a:gd name="connsiteX1" fmla="*/ 897676 w 2233844"/>
              <a:gd name="connsiteY1" fmla="*/ 3126 h 2157834"/>
              <a:gd name="connsiteX2" fmla="*/ 920097 w 2233844"/>
              <a:gd name="connsiteY2" fmla="*/ 11856 h 2157834"/>
              <a:gd name="connsiteX3" fmla="*/ 934118 w 2233844"/>
              <a:gd name="connsiteY3" fmla="*/ 14237 h 2157834"/>
              <a:gd name="connsiteX4" fmla="*/ 940567 w 2233844"/>
              <a:gd name="connsiteY4" fmla="*/ 19628 h 2157834"/>
              <a:gd name="connsiteX5" fmla="*/ 947809 w 2233844"/>
              <a:gd name="connsiteY5" fmla="*/ 35782 h 2157834"/>
              <a:gd name="connsiteX6" fmla="*/ 959532 w 2233844"/>
              <a:gd name="connsiteY6" fmla="*/ 46364 h 2157834"/>
              <a:gd name="connsiteX7" fmla="*/ 966857 w 2233844"/>
              <a:gd name="connsiteY7" fmla="*/ 48481 h 2157834"/>
              <a:gd name="connsiteX8" fmla="*/ 975505 w 2233844"/>
              <a:gd name="connsiteY8" fmla="*/ 46546 h 2157834"/>
              <a:gd name="connsiteX9" fmla="*/ 990254 w 2233844"/>
              <a:gd name="connsiteY9" fmla="*/ 50250 h 2157834"/>
              <a:gd name="connsiteX10" fmla="*/ 1009649 w 2233844"/>
              <a:gd name="connsiteY10" fmla="*/ 67016 h 2157834"/>
              <a:gd name="connsiteX11" fmla="*/ 1027837 w 2233844"/>
              <a:gd name="connsiteY11" fmla="*/ 75581 h 2157834"/>
              <a:gd name="connsiteX12" fmla="*/ 1039031 w 2233844"/>
              <a:gd name="connsiteY12" fmla="*/ 89256 h 2157834"/>
              <a:gd name="connsiteX13" fmla="*/ 1062874 w 2233844"/>
              <a:gd name="connsiteY13" fmla="*/ 103988 h 2157834"/>
              <a:gd name="connsiteX14" fmla="*/ 1070464 w 2233844"/>
              <a:gd name="connsiteY14" fmla="*/ 104517 h 2157834"/>
              <a:gd name="connsiteX15" fmla="*/ 1080517 w 2233844"/>
              <a:gd name="connsiteY15" fmla="*/ 110784 h 2157834"/>
              <a:gd name="connsiteX16" fmla="*/ 1092256 w 2233844"/>
              <a:gd name="connsiteY16" fmla="*/ 126756 h 2157834"/>
              <a:gd name="connsiteX17" fmla="*/ 1111668 w 2233844"/>
              <a:gd name="connsiteY17" fmla="*/ 145639 h 2157834"/>
              <a:gd name="connsiteX18" fmla="*/ 1113950 w 2233844"/>
              <a:gd name="connsiteY18" fmla="*/ 153576 h 2157834"/>
              <a:gd name="connsiteX19" fmla="*/ 1110875 w 2233844"/>
              <a:gd name="connsiteY19" fmla="*/ 168854 h 2157834"/>
              <a:gd name="connsiteX20" fmla="*/ 1114182 w 2233844"/>
              <a:gd name="connsiteY20" fmla="*/ 180676 h 2157834"/>
              <a:gd name="connsiteX21" fmla="*/ 1118679 w 2233844"/>
              <a:gd name="connsiteY21" fmla="*/ 185637 h 2157834"/>
              <a:gd name="connsiteX22" fmla="*/ 1127327 w 2233844"/>
              <a:gd name="connsiteY22" fmla="*/ 188299 h 2157834"/>
              <a:gd name="connsiteX23" fmla="*/ 1134222 w 2233844"/>
              <a:gd name="connsiteY23" fmla="*/ 197740 h 2157834"/>
              <a:gd name="connsiteX24" fmla="*/ 1140571 w 2233844"/>
              <a:gd name="connsiteY24" fmla="*/ 199063 h 2157834"/>
              <a:gd name="connsiteX25" fmla="*/ 1154956 w 2233844"/>
              <a:gd name="connsiteY25" fmla="*/ 208769 h 2157834"/>
              <a:gd name="connsiteX26" fmla="*/ 1189464 w 2233844"/>
              <a:gd name="connsiteY26" fmla="*/ 203808 h 2157834"/>
              <a:gd name="connsiteX27" fmla="*/ 1197732 w 2233844"/>
              <a:gd name="connsiteY27" fmla="*/ 205925 h 2157834"/>
              <a:gd name="connsiteX28" fmla="*/ 1208314 w 2233844"/>
              <a:gd name="connsiteY28" fmla="*/ 205743 h 2157834"/>
              <a:gd name="connsiteX29" fmla="*/ 1228354 w 2233844"/>
              <a:gd name="connsiteY29" fmla="*/ 196831 h 2157834"/>
              <a:gd name="connsiteX30" fmla="*/ 1233827 w 2233844"/>
              <a:gd name="connsiteY30" fmla="*/ 199129 h 2157834"/>
              <a:gd name="connsiteX31" fmla="*/ 1257819 w 2233844"/>
              <a:gd name="connsiteY31" fmla="*/ 201775 h 2157834"/>
              <a:gd name="connsiteX32" fmla="*/ 1273262 w 2233844"/>
              <a:gd name="connsiteY32" fmla="*/ 209099 h 2157834"/>
              <a:gd name="connsiteX33" fmla="*/ 1287647 w 2233844"/>
              <a:gd name="connsiteY33" fmla="*/ 211844 h 2157834"/>
              <a:gd name="connsiteX34" fmla="*/ 1294973 w 2233844"/>
              <a:gd name="connsiteY34" fmla="*/ 218111 h 2157834"/>
              <a:gd name="connsiteX35" fmla="*/ 1299933 w 2233844"/>
              <a:gd name="connsiteY35" fmla="*/ 227718 h 2157834"/>
              <a:gd name="connsiteX36" fmla="*/ 1315922 w 2233844"/>
              <a:gd name="connsiteY36" fmla="*/ 237258 h 2157834"/>
              <a:gd name="connsiteX37" fmla="*/ 1320502 w 2233844"/>
              <a:gd name="connsiteY37" fmla="*/ 236630 h 2157834"/>
              <a:gd name="connsiteX38" fmla="*/ 1326058 w 2233844"/>
              <a:gd name="connsiteY38" fmla="*/ 241590 h 2157834"/>
              <a:gd name="connsiteX39" fmla="*/ 1333283 w 2233844"/>
              <a:gd name="connsiteY39" fmla="*/ 239209 h 2157834"/>
              <a:gd name="connsiteX40" fmla="*/ 1337169 w 2233844"/>
              <a:gd name="connsiteY40" fmla="*/ 229685 h 2157834"/>
              <a:gd name="connsiteX41" fmla="*/ 1346098 w 2233844"/>
              <a:gd name="connsiteY41" fmla="*/ 227205 h 2157834"/>
              <a:gd name="connsiteX42" fmla="*/ 1360830 w 2233844"/>
              <a:gd name="connsiteY42" fmla="*/ 239656 h 2157834"/>
              <a:gd name="connsiteX43" fmla="*/ 1387286 w 2233844"/>
              <a:gd name="connsiteY43" fmla="*/ 248998 h 2157834"/>
              <a:gd name="connsiteX44" fmla="*/ 1398860 w 2233844"/>
              <a:gd name="connsiteY44" fmla="*/ 246617 h 2157834"/>
              <a:gd name="connsiteX45" fmla="*/ 1406367 w 2233844"/>
              <a:gd name="connsiteY45" fmla="*/ 249709 h 2157834"/>
              <a:gd name="connsiteX46" fmla="*/ 1426044 w 2233844"/>
              <a:gd name="connsiteY46" fmla="*/ 252718 h 2157834"/>
              <a:gd name="connsiteX47" fmla="*/ 1450300 w 2233844"/>
              <a:gd name="connsiteY47" fmla="*/ 235324 h 2157834"/>
              <a:gd name="connsiteX48" fmla="*/ 1453045 w 2233844"/>
              <a:gd name="connsiteY48" fmla="*/ 235324 h 2157834"/>
              <a:gd name="connsiteX49" fmla="*/ 1457724 w 2233844"/>
              <a:gd name="connsiteY49" fmla="*/ 239127 h 2157834"/>
              <a:gd name="connsiteX50" fmla="*/ 1474044 w 2233844"/>
              <a:gd name="connsiteY50" fmla="*/ 236828 h 2157834"/>
              <a:gd name="connsiteX51" fmla="*/ 1484543 w 2233844"/>
              <a:gd name="connsiteY51" fmla="*/ 246270 h 2157834"/>
              <a:gd name="connsiteX52" fmla="*/ 1493803 w 2233844"/>
              <a:gd name="connsiteY52" fmla="*/ 246352 h 2157834"/>
              <a:gd name="connsiteX53" fmla="*/ 1509246 w 2233844"/>
              <a:gd name="connsiteY53" fmla="*/ 254835 h 2157834"/>
              <a:gd name="connsiteX54" fmla="*/ 1530741 w 2233844"/>
              <a:gd name="connsiteY54" fmla="*/ 256868 h 2157834"/>
              <a:gd name="connsiteX55" fmla="*/ 1537603 w 2233844"/>
              <a:gd name="connsiteY55" fmla="*/ 259332 h 2157834"/>
              <a:gd name="connsiteX56" fmla="*/ 1543969 w 2233844"/>
              <a:gd name="connsiteY56" fmla="*/ 255628 h 2157834"/>
              <a:gd name="connsiteX57" fmla="*/ 1550947 w 2233844"/>
              <a:gd name="connsiteY57" fmla="*/ 255099 h 2157834"/>
              <a:gd name="connsiteX58" fmla="*/ 1557908 w 2233844"/>
              <a:gd name="connsiteY58" fmla="*/ 259944 h 2157834"/>
              <a:gd name="connsiteX59" fmla="*/ 1575997 w 2233844"/>
              <a:gd name="connsiteY59" fmla="*/ 262771 h 2157834"/>
              <a:gd name="connsiteX60" fmla="*/ 1584827 w 2233844"/>
              <a:gd name="connsiteY60" fmla="*/ 268426 h 2157834"/>
              <a:gd name="connsiteX61" fmla="*/ 1595326 w 2233844"/>
              <a:gd name="connsiteY61" fmla="*/ 279008 h 2157834"/>
              <a:gd name="connsiteX62" fmla="*/ 1610951 w 2233844"/>
              <a:gd name="connsiteY62" fmla="*/ 286780 h 2157834"/>
              <a:gd name="connsiteX63" fmla="*/ 1624361 w 2233844"/>
              <a:gd name="connsiteY63" fmla="*/ 290219 h 2157834"/>
              <a:gd name="connsiteX64" fmla="*/ 1645179 w 2233844"/>
              <a:gd name="connsiteY64" fmla="*/ 290384 h 2157834"/>
              <a:gd name="connsiteX65" fmla="*/ 1664772 w 2233844"/>
              <a:gd name="connsiteY65" fmla="*/ 287077 h 2157834"/>
              <a:gd name="connsiteX66" fmla="*/ 1674925 w 2233844"/>
              <a:gd name="connsiteY66" fmla="*/ 287342 h 2157834"/>
              <a:gd name="connsiteX67" fmla="*/ 1679885 w 2233844"/>
              <a:gd name="connsiteY67" fmla="*/ 284035 h 2157834"/>
              <a:gd name="connsiteX68" fmla="*/ 1679885 w 2233844"/>
              <a:gd name="connsiteY68" fmla="*/ 284035 h 2157834"/>
              <a:gd name="connsiteX69" fmla="*/ 1707597 w 2233844"/>
              <a:gd name="connsiteY69" fmla="*/ 293840 h 2157834"/>
              <a:gd name="connsiteX70" fmla="*/ 1743246 w 2233844"/>
              <a:gd name="connsiteY70" fmla="*/ 322958 h 2157834"/>
              <a:gd name="connsiteX71" fmla="*/ 1750918 w 2233844"/>
              <a:gd name="connsiteY71" fmla="*/ 325868 h 2157834"/>
              <a:gd name="connsiteX72" fmla="*/ 1763451 w 2233844"/>
              <a:gd name="connsiteY72" fmla="*/ 324810 h 2157834"/>
              <a:gd name="connsiteX73" fmla="*/ 1765485 w 2233844"/>
              <a:gd name="connsiteY73" fmla="*/ 349165 h 2157834"/>
              <a:gd name="connsiteX74" fmla="*/ 1790188 w 2233844"/>
              <a:gd name="connsiteY74" fmla="*/ 361599 h 2157834"/>
              <a:gd name="connsiteX75" fmla="*/ 1802010 w 2233844"/>
              <a:gd name="connsiteY75" fmla="*/ 364691 h 2157834"/>
              <a:gd name="connsiteX76" fmla="*/ 1814544 w 2233844"/>
              <a:gd name="connsiteY76" fmla="*/ 359847 h 2157834"/>
              <a:gd name="connsiteX77" fmla="*/ 1821786 w 2233844"/>
              <a:gd name="connsiteY77" fmla="*/ 359483 h 2157834"/>
              <a:gd name="connsiteX78" fmla="*/ 1829111 w 2233844"/>
              <a:gd name="connsiteY78" fmla="*/ 355250 h 2157834"/>
              <a:gd name="connsiteX79" fmla="*/ 1835361 w 2233844"/>
              <a:gd name="connsiteY79" fmla="*/ 356903 h 2157834"/>
              <a:gd name="connsiteX80" fmla="*/ 1841810 w 2233844"/>
              <a:gd name="connsiteY80" fmla="*/ 361666 h 2157834"/>
              <a:gd name="connsiteX81" fmla="*/ 1847729 w 2233844"/>
              <a:gd name="connsiteY81" fmla="*/ 359913 h 2157834"/>
              <a:gd name="connsiteX82" fmla="*/ 1855567 w 2233844"/>
              <a:gd name="connsiteY82" fmla="*/ 354175 h 2157834"/>
              <a:gd name="connsiteX83" fmla="*/ 1866165 w 2233844"/>
              <a:gd name="connsiteY83" fmla="*/ 354175 h 2157834"/>
              <a:gd name="connsiteX84" fmla="*/ 1873325 w 2233844"/>
              <a:gd name="connsiteY84" fmla="*/ 351695 h 2157834"/>
              <a:gd name="connsiteX85" fmla="*/ 1880451 w 2233844"/>
              <a:gd name="connsiteY85" fmla="*/ 355928 h 2157834"/>
              <a:gd name="connsiteX86" fmla="*/ 1888851 w 2233844"/>
              <a:gd name="connsiteY86" fmla="*/ 355663 h 2157834"/>
              <a:gd name="connsiteX87" fmla="*/ 1893431 w 2233844"/>
              <a:gd name="connsiteY87" fmla="*/ 360707 h 2157834"/>
              <a:gd name="connsiteX88" fmla="*/ 1898392 w 2233844"/>
              <a:gd name="connsiteY88" fmla="*/ 361666 h 2157834"/>
              <a:gd name="connsiteX89" fmla="*/ 1906858 w 2233844"/>
              <a:gd name="connsiteY89" fmla="*/ 368031 h 2157834"/>
              <a:gd name="connsiteX90" fmla="*/ 1933313 w 2233844"/>
              <a:gd name="connsiteY90" fmla="*/ 376150 h 2157834"/>
              <a:gd name="connsiteX91" fmla="*/ 1937909 w 2233844"/>
              <a:gd name="connsiteY91" fmla="*/ 375340 h 2157834"/>
              <a:gd name="connsiteX92" fmla="*/ 1944705 w 2233844"/>
              <a:gd name="connsiteY92" fmla="*/ 368825 h 2157834"/>
              <a:gd name="connsiteX93" fmla="*/ 1953254 w 2233844"/>
              <a:gd name="connsiteY93" fmla="*/ 371471 h 2157834"/>
              <a:gd name="connsiteX94" fmla="*/ 1957487 w 2233844"/>
              <a:gd name="connsiteY94" fmla="*/ 370677 h 2157834"/>
              <a:gd name="connsiteX95" fmla="*/ 1965440 w 2233844"/>
              <a:gd name="connsiteY95" fmla="*/ 374381 h 2157834"/>
              <a:gd name="connsiteX96" fmla="*/ 1977444 w 2233844"/>
              <a:gd name="connsiteY96" fmla="*/ 371471 h 2157834"/>
              <a:gd name="connsiteX97" fmla="*/ 1974137 w 2233844"/>
              <a:gd name="connsiteY97" fmla="*/ 386468 h 2157834"/>
              <a:gd name="connsiteX98" fmla="*/ 1969541 w 2233844"/>
              <a:gd name="connsiteY98" fmla="*/ 396091 h 2157834"/>
              <a:gd name="connsiteX99" fmla="*/ 1956577 w 2233844"/>
              <a:gd name="connsiteY99" fmla="*/ 406772 h 2157834"/>
              <a:gd name="connsiteX100" fmla="*/ 1943250 w 2233844"/>
              <a:gd name="connsiteY100" fmla="*/ 424961 h 2157834"/>
              <a:gd name="connsiteX101" fmla="*/ 1936372 w 2233844"/>
              <a:gd name="connsiteY101" fmla="*/ 430599 h 2157834"/>
              <a:gd name="connsiteX102" fmla="*/ 1929477 w 2233844"/>
              <a:gd name="connsiteY102" fmla="*/ 432897 h 2157834"/>
              <a:gd name="connsiteX103" fmla="*/ 1916861 w 2233844"/>
              <a:gd name="connsiteY103" fmla="*/ 423638 h 2157834"/>
              <a:gd name="connsiteX104" fmla="*/ 1896738 w 2233844"/>
              <a:gd name="connsiteY104" fmla="*/ 423274 h 2157834"/>
              <a:gd name="connsiteX105" fmla="*/ 1890554 w 2233844"/>
              <a:gd name="connsiteY105" fmla="*/ 416396 h 2157834"/>
              <a:gd name="connsiteX106" fmla="*/ 1880236 w 2233844"/>
              <a:gd name="connsiteY106" fmla="*/ 413089 h 2157834"/>
              <a:gd name="connsiteX107" fmla="*/ 1870530 w 2233844"/>
              <a:gd name="connsiteY107" fmla="*/ 419967 h 2157834"/>
              <a:gd name="connsiteX108" fmla="*/ 1852888 w 2233844"/>
              <a:gd name="connsiteY108" fmla="*/ 440702 h 2157834"/>
              <a:gd name="connsiteX109" fmla="*/ 1842471 w 2233844"/>
              <a:gd name="connsiteY109" fmla="*/ 449796 h 2157834"/>
              <a:gd name="connsiteX110" fmla="*/ 1829938 w 2233844"/>
              <a:gd name="connsiteY110" fmla="*/ 453500 h 2157834"/>
              <a:gd name="connsiteX111" fmla="*/ 1819008 w 2233844"/>
              <a:gd name="connsiteY111" fmla="*/ 452706 h 2157834"/>
              <a:gd name="connsiteX112" fmla="*/ 1811584 w 2233844"/>
              <a:gd name="connsiteY112" fmla="*/ 449548 h 2157834"/>
              <a:gd name="connsiteX113" fmla="*/ 1792949 w 2233844"/>
              <a:gd name="connsiteY113" fmla="*/ 460924 h 2157834"/>
              <a:gd name="connsiteX114" fmla="*/ 1754754 w 2233844"/>
              <a:gd name="connsiteY114" fmla="*/ 471076 h 2157834"/>
              <a:gd name="connsiteX115" fmla="*/ 1737707 w 2233844"/>
              <a:gd name="connsiteY115" fmla="*/ 477872 h 2157834"/>
              <a:gd name="connsiteX116" fmla="*/ 1725356 w 2233844"/>
              <a:gd name="connsiteY116" fmla="*/ 494407 h 2157834"/>
              <a:gd name="connsiteX117" fmla="*/ 1726149 w 2233844"/>
              <a:gd name="connsiteY117" fmla="*/ 505799 h 2157834"/>
              <a:gd name="connsiteX118" fmla="*/ 1734631 w 2233844"/>
              <a:gd name="connsiteY118" fmla="*/ 514612 h 2157834"/>
              <a:gd name="connsiteX119" fmla="*/ 1761897 w 2233844"/>
              <a:gd name="connsiteY119" fmla="*/ 521226 h 2157834"/>
              <a:gd name="connsiteX120" fmla="*/ 1768511 w 2233844"/>
              <a:gd name="connsiteY120" fmla="*/ 524665 h 2157834"/>
              <a:gd name="connsiteX121" fmla="*/ 1774166 w 2233844"/>
              <a:gd name="connsiteY121" fmla="*/ 530833 h 2157834"/>
              <a:gd name="connsiteX122" fmla="*/ 1775307 w 2233844"/>
              <a:gd name="connsiteY122" fmla="*/ 542919 h 2157834"/>
              <a:gd name="connsiteX123" fmla="*/ 1769751 w 2233844"/>
              <a:gd name="connsiteY123" fmla="*/ 571343 h 2157834"/>
              <a:gd name="connsiteX124" fmla="*/ 1769487 w 2233844"/>
              <a:gd name="connsiteY124" fmla="*/ 585811 h 2157834"/>
              <a:gd name="connsiteX125" fmla="*/ 1773190 w 2233844"/>
              <a:gd name="connsiteY125" fmla="*/ 599749 h 2157834"/>
              <a:gd name="connsiteX126" fmla="*/ 1779374 w 2233844"/>
              <a:gd name="connsiteY126" fmla="*/ 604875 h 2157834"/>
              <a:gd name="connsiteX127" fmla="*/ 1786336 w 2233844"/>
              <a:gd name="connsiteY127" fmla="*/ 605487 h 2157834"/>
              <a:gd name="connsiteX128" fmla="*/ 1793396 w 2233844"/>
              <a:gd name="connsiteY128" fmla="*/ 600378 h 2157834"/>
              <a:gd name="connsiteX129" fmla="*/ 1818727 w 2233844"/>
              <a:gd name="connsiteY129" fmla="*/ 568962 h 2157834"/>
              <a:gd name="connsiteX130" fmla="*/ 1832054 w 2233844"/>
              <a:gd name="connsiteY130" fmla="*/ 558198 h 2157834"/>
              <a:gd name="connsiteX131" fmla="*/ 1846092 w 2233844"/>
              <a:gd name="connsiteY131" fmla="*/ 555205 h 2157834"/>
              <a:gd name="connsiteX132" fmla="*/ 1854905 w 2233844"/>
              <a:gd name="connsiteY132" fmla="*/ 562265 h 2157834"/>
              <a:gd name="connsiteX133" fmla="*/ 1855699 w 2233844"/>
              <a:gd name="connsiteY133" fmla="*/ 569408 h 2157834"/>
              <a:gd name="connsiteX134" fmla="*/ 1853037 w 2233844"/>
              <a:gd name="connsiteY134" fmla="*/ 581941 h 2157834"/>
              <a:gd name="connsiteX135" fmla="*/ 1839991 w 2233844"/>
              <a:gd name="connsiteY135" fmla="*/ 610166 h 2157834"/>
              <a:gd name="connsiteX136" fmla="*/ 1838933 w 2233844"/>
              <a:gd name="connsiteY136" fmla="*/ 624122 h 2157834"/>
              <a:gd name="connsiteX137" fmla="*/ 1827458 w 2233844"/>
              <a:gd name="connsiteY137" fmla="*/ 643699 h 2157834"/>
              <a:gd name="connsiteX138" fmla="*/ 1826928 w 2233844"/>
              <a:gd name="connsiteY138" fmla="*/ 650776 h 2157834"/>
              <a:gd name="connsiteX139" fmla="*/ 1831525 w 2233844"/>
              <a:gd name="connsiteY139" fmla="*/ 661622 h 2157834"/>
              <a:gd name="connsiteX140" fmla="*/ 1832848 w 2233844"/>
              <a:gd name="connsiteY140" fmla="*/ 671940 h 2157834"/>
              <a:gd name="connsiteX141" fmla="*/ 1820430 w 2233844"/>
              <a:gd name="connsiteY141" fmla="*/ 695915 h 2157834"/>
              <a:gd name="connsiteX142" fmla="*/ 1824399 w 2233844"/>
              <a:gd name="connsiteY142" fmla="*/ 706680 h 2157834"/>
              <a:gd name="connsiteX143" fmla="*/ 1842587 w 2233844"/>
              <a:gd name="connsiteY143" fmla="*/ 728026 h 2157834"/>
              <a:gd name="connsiteX144" fmla="*/ 1853615 w 2233844"/>
              <a:gd name="connsiteY144" fmla="*/ 738278 h 2157834"/>
              <a:gd name="connsiteX145" fmla="*/ 1867637 w 2233844"/>
              <a:gd name="connsiteY145" fmla="*/ 743651 h 2157834"/>
              <a:gd name="connsiteX146" fmla="*/ 1918894 w 2233844"/>
              <a:gd name="connsiteY146" fmla="*/ 734375 h 2157834"/>
              <a:gd name="connsiteX147" fmla="*/ 1925856 w 2233844"/>
              <a:gd name="connsiteY147" fmla="*/ 734557 h 2157834"/>
              <a:gd name="connsiteX148" fmla="*/ 1933362 w 2233844"/>
              <a:gd name="connsiteY148" fmla="*/ 737649 h 2157834"/>
              <a:gd name="connsiteX149" fmla="*/ 1951286 w 2233844"/>
              <a:gd name="connsiteY149" fmla="*/ 757855 h 2157834"/>
              <a:gd name="connsiteX150" fmla="*/ 1984984 w 2233844"/>
              <a:gd name="connsiteY150" fmla="*/ 774274 h 2157834"/>
              <a:gd name="connsiteX151" fmla="*/ 2009174 w 2233844"/>
              <a:gd name="connsiteY151" fmla="*/ 791916 h 2157834"/>
              <a:gd name="connsiteX152" fmla="*/ 2012878 w 2233844"/>
              <a:gd name="connsiteY152" fmla="*/ 802862 h 2157834"/>
              <a:gd name="connsiteX153" fmla="*/ 2015970 w 2233844"/>
              <a:gd name="connsiteY153" fmla="*/ 830740 h 2157834"/>
              <a:gd name="connsiteX154" fmla="*/ 2012663 w 2233844"/>
              <a:gd name="connsiteY154" fmla="*/ 833650 h 2157834"/>
              <a:gd name="connsiteX155" fmla="*/ 2002858 w 2233844"/>
              <a:gd name="connsiteY155" fmla="*/ 832774 h 2157834"/>
              <a:gd name="connsiteX156" fmla="*/ 1979048 w 2233844"/>
              <a:gd name="connsiteY156" fmla="*/ 822720 h 2157834"/>
              <a:gd name="connsiteX157" fmla="*/ 1929097 w 2233844"/>
              <a:gd name="connsiteY157" fmla="*/ 814238 h 2157834"/>
              <a:gd name="connsiteX158" fmla="*/ 1888504 w 2233844"/>
              <a:gd name="connsiteY158" fmla="*/ 843538 h 2157834"/>
              <a:gd name="connsiteX159" fmla="*/ 1861850 w 2233844"/>
              <a:gd name="connsiteY159" fmla="*/ 857923 h 2157834"/>
              <a:gd name="connsiteX160" fmla="*/ 1857352 w 2233844"/>
              <a:gd name="connsiteY160" fmla="*/ 858535 h 2157834"/>
              <a:gd name="connsiteX161" fmla="*/ 1847431 w 2233844"/>
              <a:gd name="connsiteY161" fmla="*/ 854484 h 2157834"/>
              <a:gd name="connsiteX162" fmla="*/ 1828284 w 2233844"/>
              <a:gd name="connsiteY162" fmla="*/ 833650 h 2157834"/>
              <a:gd name="connsiteX163" fmla="*/ 1824977 w 2233844"/>
              <a:gd name="connsiteY163" fmla="*/ 833137 h 2157834"/>
              <a:gd name="connsiteX164" fmla="*/ 1824184 w 2233844"/>
              <a:gd name="connsiteY164" fmla="*/ 840099 h 2157834"/>
              <a:gd name="connsiteX165" fmla="*/ 1813238 w 2233844"/>
              <a:gd name="connsiteY165" fmla="*/ 843075 h 2157834"/>
              <a:gd name="connsiteX166" fmla="*/ 1814031 w 2233844"/>
              <a:gd name="connsiteY166" fmla="*/ 851640 h 2157834"/>
              <a:gd name="connsiteX167" fmla="*/ 1808657 w 2233844"/>
              <a:gd name="connsiteY167" fmla="*/ 857559 h 2157834"/>
              <a:gd name="connsiteX168" fmla="*/ 1799745 w 2233844"/>
              <a:gd name="connsiteY168" fmla="*/ 857559 h 2157834"/>
              <a:gd name="connsiteX169" fmla="*/ 1799910 w 2233844"/>
              <a:gd name="connsiteY169" fmla="*/ 864603 h 2157834"/>
              <a:gd name="connsiteX170" fmla="*/ 1793379 w 2233844"/>
              <a:gd name="connsiteY170" fmla="*/ 867348 h 2157834"/>
              <a:gd name="connsiteX171" fmla="*/ 1792420 w 2233844"/>
              <a:gd name="connsiteY171" fmla="*/ 872027 h 2157834"/>
              <a:gd name="connsiteX172" fmla="*/ 1788882 w 2233844"/>
              <a:gd name="connsiteY172" fmla="*/ 872027 h 2157834"/>
              <a:gd name="connsiteX173" fmla="*/ 1785790 w 2233844"/>
              <a:gd name="connsiteY173" fmla="*/ 876425 h 2157834"/>
              <a:gd name="connsiteX174" fmla="*/ 1778366 w 2233844"/>
              <a:gd name="connsiteY174" fmla="*/ 876078 h 2157834"/>
              <a:gd name="connsiteX175" fmla="*/ 1763121 w 2233844"/>
              <a:gd name="connsiteY175" fmla="*/ 881998 h 2157834"/>
              <a:gd name="connsiteX176" fmla="*/ 1755349 w 2233844"/>
              <a:gd name="connsiteY176" fmla="*/ 876425 h 2157834"/>
              <a:gd name="connsiteX177" fmla="*/ 1746785 w 2233844"/>
              <a:gd name="connsiteY177" fmla="*/ 875284 h 2157834"/>
              <a:gd name="connsiteX178" fmla="*/ 1735574 w 2233844"/>
              <a:gd name="connsiteY178" fmla="*/ 856220 h 2157834"/>
              <a:gd name="connsiteX179" fmla="*/ 1721023 w 2233844"/>
              <a:gd name="connsiteY179" fmla="*/ 851028 h 2157834"/>
              <a:gd name="connsiteX180" fmla="*/ 1714029 w 2233844"/>
              <a:gd name="connsiteY180" fmla="*/ 851028 h 2157834"/>
              <a:gd name="connsiteX181" fmla="*/ 1710722 w 2233844"/>
              <a:gd name="connsiteY181" fmla="*/ 853855 h 2157834"/>
              <a:gd name="connsiteX182" fmla="*/ 1710276 w 2233844"/>
              <a:gd name="connsiteY182" fmla="*/ 857377 h 2157834"/>
              <a:gd name="connsiteX183" fmla="*/ 1715236 w 2233844"/>
              <a:gd name="connsiteY183" fmla="*/ 871233 h 2157834"/>
              <a:gd name="connsiteX184" fmla="*/ 1694948 w 2233844"/>
              <a:gd name="connsiteY184" fmla="*/ 908387 h 2157834"/>
              <a:gd name="connsiteX185" fmla="*/ 1686681 w 2233844"/>
              <a:gd name="connsiteY185" fmla="*/ 959992 h 2157834"/>
              <a:gd name="connsiteX186" fmla="*/ 1682547 w 2233844"/>
              <a:gd name="connsiteY186" fmla="*/ 970855 h 2157834"/>
              <a:gd name="connsiteX187" fmla="*/ 1667269 w 2233844"/>
              <a:gd name="connsiteY187" fmla="*/ 987803 h 2157834"/>
              <a:gd name="connsiteX188" fmla="*/ 1643442 w 2233844"/>
              <a:gd name="connsiteY188" fmla="*/ 1002883 h 2157834"/>
              <a:gd name="connsiteX189" fmla="*/ 1636828 w 2233844"/>
              <a:gd name="connsiteY189" fmla="*/ 1009232 h 2157834"/>
              <a:gd name="connsiteX190" fmla="*/ 1629851 w 2233844"/>
              <a:gd name="connsiteY190" fmla="*/ 1024428 h 2157834"/>
              <a:gd name="connsiteX191" fmla="*/ 1640532 w 2233844"/>
              <a:gd name="connsiteY191" fmla="*/ 1024064 h 2157834"/>
              <a:gd name="connsiteX192" fmla="*/ 1646353 w 2233844"/>
              <a:gd name="connsiteY192" fmla="*/ 1025916 h 2157834"/>
              <a:gd name="connsiteX193" fmla="*/ 1651925 w 2233844"/>
              <a:gd name="connsiteY193" fmla="*/ 1024064 h 2157834"/>
              <a:gd name="connsiteX194" fmla="*/ 1655447 w 2233844"/>
              <a:gd name="connsiteY194" fmla="*/ 1026263 h 2157834"/>
              <a:gd name="connsiteX195" fmla="*/ 1671585 w 2233844"/>
              <a:gd name="connsiteY195" fmla="*/ 1028214 h 2157834"/>
              <a:gd name="connsiteX196" fmla="*/ 1676363 w 2233844"/>
              <a:gd name="connsiteY196" fmla="*/ 1033076 h 2157834"/>
              <a:gd name="connsiteX197" fmla="*/ 1687028 w 2233844"/>
              <a:gd name="connsiteY197" fmla="*/ 1035192 h 2157834"/>
              <a:gd name="connsiteX198" fmla="*/ 1702389 w 2233844"/>
              <a:gd name="connsiteY198" fmla="*/ 1045113 h 2157834"/>
              <a:gd name="connsiteX199" fmla="*/ 1708573 w 2233844"/>
              <a:gd name="connsiteY199" fmla="*/ 1052620 h 2157834"/>
              <a:gd name="connsiteX200" fmla="*/ 1713533 w 2233844"/>
              <a:gd name="connsiteY200" fmla="*/ 1055083 h 2157834"/>
              <a:gd name="connsiteX201" fmla="*/ 1717766 w 2233844"/>
              <a:gd name="connsiteY201" fmla="*/ 1062408 h 2157834"/>
              <a:gd name="connsiteX202" fmla="*/ 1725273 w 2233844"/>
              <a:gd name="connsiteY202" fmla="*/ 1064277 h 2157834"/>
              <a:gd name="connsiteX203" fmla="*/ 1732498 w 2233844"/>
              <a:gd name="connsiteY203" fmla="*/ 1076446 h 2157834"/>
              <a:gd name="connsiteX204" fmla="*/ 1732945 w 2233844"/>
              <a:gd name="connsiteY204" fmla="*/ 1084912 h 2157834"/>
              <a:gd name="connsiteX205" fmla="*/ 1737525 w 2233844"/>
              <a:gd name="connsiteY205" fmla="*/ 1089872 h 2157834"/>
              <a:gd name="connsiteX206" fmla="*/ 1739294 w 2233844"/>
              <a:gd name="connsiteY206" fmla="*/ 1099132 h 2157834"/>
              <a:gd name="connsiteX207" fmla="*/ 1746272 w 2233844"/>
              <a:gd name="connsiteY207" fmla="*/ 1105746 h 2157834"/>
              <a:gd name="connsiteX208" fmla="*/ 1754738 w 2233844"/>
              <a:gd name="connsiteY208" fmla="*/ 1118643 h 2157834"/>
              <a:gd name="connsiteX209" fmla="*/ 1762410 w 2233844"/>
              <a:gd name="connsiteY209" fmla="*/ 1139725 h 2157834"/>
              <a:gd name="connsiteX210" fmla="*/ 1766395 w 2233844"/>
              <a:gd name="connsiteY210" fmla="*/ 1141494 h 2157834"/>
              <a:gd name="connsiteX211" fmla="*/ 1767536 w 2233844"/>
              <a:gd name="connsiteY211" fmla="*/ 1144239 h 2157834"/>
              <a:gd name="connsiteX212" fmla="*/ 1768329 w 2233844"/>
              <a:gd name="connsiteY212" fmla="*/ 1152605 h 2157834"/>
              <a:gd name="connsiteX213" fmla="*/ 1779192 w 2233844"/>
              <a:gd name="connsiteY213" fmla="*/ 1166908 h 2157834"/>
              <a:gd name="connsiteX214" fmla="*/ 1780168 w 2233844"/>
              <a:gd name="connsiteY214" fmla="*/ 1173621 h 2157834"/>
              <a:gd name="connsiteX215" fmla="*/ 1778201 w 2233844"/>
              <a:gd name="connsiteY215" fmla="*/ 1183327 h 2157834"/>
              <a:gd name="connsiteX216" fmla="*/ 1782103 w 2233844"/>
              <a:gd name="connsiteY216" fmla="*/ 1190387 h 2157834"/>
              <a:gd name="connsiteX217" fmla="*/ 1779457 w 2233844"/>
              <a:gd name="connsiteY217" fmla="*/ 1194967 h 2157834"/>
              <a:gd name="connsiteX218" fmla="*/ 1791445 w 2233844"/>
              <a:gd name="connsiteY218" fmla="*/ 1221539 h 2157834"/>
              <a:gd name="connsiteX219" fmla="*/ 1789791 w 2233844"/>
              <a:gd name="connsiteY219" fmla="*/ 1251185 h 2157834"/>
              <a:gd name="connsiteX220" fmla="*/ 1795347 w 2233844"/>
              <a:gd name="connsiteY220" fmla="*/ 1263008 h 2157834"/>
              <a:gd name="connsiteX221" fmla="*/ 1807268 w 2233844"/>
              <a:gd name="connsiteY221" fmla="*/ 1276070 h 2157834"/>
              <a:gd name="connsiteX222" fmla="*/ 1813188 w 2233844"/>
              <a:gd name="connsiteY222" fmla="*/ 1286471 h 2157834"/>
              <a:gd name="connsiteX223" fmla="*/ 1813006 w 2233844"/>
              <a:gd name="connsiteY223" fmla="*/ 1296805 h 2157834"/>
              <a:gd name="connsiteX224" fmla="*/ 1816098 w 2233844"/>
              <a:gd name="connsiteY224" fmla="*/ 1312430 h 2157834"/>
              <a:gd name="connsiteX225" fmla="*/ 1823770 w 2233844"/>
              <a:gd name="connsiteY225" fmla="*/ 1330618 h 2157834"/>
              <a:gd name="connsiteX226" fmla="*/ 1837444 w 2233844"/>
              <a:gd name="connsiteY226" fmla="*/ 1351799 h 2157834"/>
              <a:gd name="connsiteX227" fmla="*/ 1854922 w 2233844"/>
              <a:gd name="connsiteY227" fmla="*/ 1368334 h 2157834"/>
              <a:gd name="connsiteX228" fmla="*/ 1870365 w 2233844"/>
              <a:gd name="connsiteY228" fmla="*/ 1402578 h 2157834"/>
              <a:gd name="connsiteX229" fmla="*/ 1901153 w 2233844"/>
              <a:gd name="connsiteY229" fmla="*/ 1436639 h 2157834"/>
              <a:gd name="connsiteX230" fmla="*/ 1912628 w 2233844"/>
              <a:gd name="connsiteY230" fmla="*/ 1457027 h 2157834"/>
              <a:gd name="connsiteX231" fmla="*/ 1947169 w 2233844"/>
              <a:gd name="connsiteY231" fmla="*/ 1505291 h 2157834"/>
              <a:gd name="connsiteX232" fmla="*/ 1947698 w 2233844"/>
              <a:gd name="connsiteY232" fmla="*/ 1516866 h 2157834"/>
              <a:gd name="connsiteX233" fmla="*/ 1943201 w 2233844"/>
              <a:gd name="connsiteY233" fmla="*/ 1520834 h 2157834"/>
              <a:gd name="connsiteX234" fmla="*/ 1926087 w 2233844"/>
              <a:gd name="connsiteY234" fmla="*/ 1523843 h 2157834"/>
              <a:gd name="connsiteX235" fmla="*/ 1914777 w 2233844"/>
              <a:gd name="connsiteY235" fmla="*/ 1535749 h 2157834"/>
              <a:gd name="connsiteX236" fmla="*/ 1903203 w 2233844"/>
              <a:gd name="connsiteY236" fmla="*/ 1534095 h 2157834"/>
              <a:gd name="connsiteX237" fmla="*/ 1878864 w 2233844"/>
              <a:gd name="connsiteY237" fmla="*/ 1524918 h 2157834"/>
              <a:gd name="connsiteX238" fmla="*/ 1871539 w 2233844"/>
              <a:gd name="connsiteY238" fmla="*/ 1524389 h 2157834"/>
              <a:gd name="connsiteX239" fmla="*/ 1857683 w 2233844"/>
              <a:gd name="connsiteY239" fmla="*/ 1532508 h 2157834"/>
              <a:gd name="connsiteX240" fmla="*/ 1823175 w 2233844"/>
              <a:gd name="connsiteY240" fmla="*/ 1560617 h 2157834"/>
              <a:gd name="connsiteX241" fmla="*/ 1893332 w 2233844"/>
              <a:gd name="connsiteY241" fmla="*/ 1566090 h 2157834"/>
              <a:gd name="connsiteX242" fmla="*/ 1896242 w 2233844"/>
              <a:gd name="connsiteY242" fmla="*/ 1569165 h 2157834"/>
              <a:gd name="connsiteX243" fmla="*/ 1900475 w 2233844"/>
              <a:gd name="connsiteY243" fmla="*/ 1583203 h 2157834"/>
              <a:gd name="connsiteX244" fmla="*/ 1907800 w 2233844"/>
              <a:gd name="connsiteY244" fmla="*/ 1585849 h 2157834"/>
              <a:gd name="connsiteX245" fmla="*/ 1922532 w 2233844"/>
              <a:gd name="connsiteY245" fmla="*/ 1582410 h 2157834"/>
              <a:gd name="connsiteX246" fmla="*/ 1954477 w 2233844"/>
              <a:gd name="connsiteY246" fmla="*/ 1570058 h 2157834"/>
              <a:gd name="connsiteX247" fmla="*/ 1960926 w 2233844"/>
              <a:gd name="connsiteY247" fmla="*/ 1569347 h 2157834"/>
              <a:gd name="connsiteX248" fmla="*/ 1966564 w 2233844"/>
              <a:gd name="connsiteY248" fmla="*/ 1572174 h 2157834"/>
              <a:gd name="connsiteX249" fmla="*/ 1990573 w 2233844"/>
              <a:gd name="connsiteY249" fmla="*/ 1609774 h 2157834"/>
              <a:gd name="connsiteX250" fmla="*/ 2009621 w 2233844"/>
              <a:gd name="connsiteY250" fmla="*/ 1625301 h 2157834"/>
              <a:gd name="connsiteX251" fmla="*/ 2008315 w 2233844"/>
              <a:gd name="connsiteY251" fmla="*/ 1628740 h 2157834"/>
              <a:gd name="connsiteX252" fmla="*/ 2001701 w 2233844"/>
              <a:gd name="connsiteY252" fmla="*/ 1633419 h 2157834"/>
              <a:gd name="connsiteX253" fmla="*/ 1982636 w 2233844"/>
              <a:gd name="connsiteY253" fmla="*/ 1637470 h 2157834"/>
              <a:gd name="connsiteX254" fmla="*/ 1968962 w 2233844"/>
              <a:gd name="connsiteY254" fmla="*/ 1643043 h 2157834"/>
              <a:gd name="connsiteX255" fmla="*/ 1933214 w 2233844"/>
              <a:gd name="connsiteY255" fmla="*/ 1670391 h 2157834"/>
              <a:gd name="connsiteX256" fmla="*/ 1932337 w 2233844"/>
              <a:gd name="connsiteY256" fmla="*/ 1673483 h 2157834"/>
              <a:gd name="connsiteX257" fmla="*/ 1952278 w 2233844"/>
              <a:gd name="connsiteY257" fmla="*/ 1695358 h 2157834"/>
              <a:gd name="connsiteX258" fmla="*/ 1980519 w 2233844"/>
              <a:gd name="connsiteY258" fmla="*/ 1720871 h 2157834"/>
              <a:gd name="connsiteX259" fmla="*/ 2019872 w 2233844"/>
              <a:gd name="connsiteY259" fmla="*/ 1739936 h 2157834"/>
              <a:gd name="connsiteX260" fmla="*/ 2037961 w 2233844"/>
              <a:gd name="connsiteY260" fmla="*/ 1751047 h 2157834"/>
              <a:gd name="connsiteX261" fmla="*/ 2043517 w 2233844"/>
              <a:gd name="connsiteY261" fmla="*/ 1758108 h 2157834"/>
              <a:gd name="connsiteX262" fmla="*/ 2045468 w 2233844"/>
              <a:gd name="connsiteY262" fmla="*/ 1768343 h 2157834"/>
              <a:gd name="connsiteX263" fmla="*/ 2050147 w 2233844"/>
              <a:gd name="connsiteY263" fmla="*/ 1777966 h 2157834"/>
              <a:gd name="connsiteX264" fmla="*/ 2067955 w 2233844"/>
              <a:gd name="connsiteY264" fmla="*/ 1784497 h 2157834"/>
              <a:gd name="connsiteX265" fmla="*/ 2086325 w 2233844"/>
              <a:gd name="connsiteY265" fmla="*/ 1803545 h 2157834"/>
              <a:gd name="connsiteX266" fmla="*/ 2099917 w 2233844"/>
              <a:gd name="connsiteY266" fmla="*/ 1813780 h 2157834"/>
              <a:gd name="connsiteX267" fmla="*/ 2130969 w 2233844"/>
              <a:gd name="connsiteY267" fmla="*/ 1830910 h 2157834"/>
              <a:gd name="connsiteX268" fmla="*/ 2144296 w 2233844"/>
              <a:gd name="connsiteY268" fmla="*/ 1835672 h 2157834"/>
              <a:gd name="connsiteX269" fmla="*/ 2157706 w 2233844"/>
              <a:gd name="connsiteY269" fmla="*/ 1837326 h 2157834"/>
              <a:gd name="connsiteX270" fmla="*/ 2193702 w 2233844"/>
              <a:gd name="connsiteY270" fmla="*/ 1834862 h 2157834"/>
              <a:gd name="connsiteX271" fmla="*/ 2200316 w 2233844"/>
              <a:gd name="connsiteY271" fmla="*/ 1838169 h 2157834"/>
              <a:gd name="connsiteX272" fmla="*/ 2208782 w 2233844"/>
              <a:gd name="connsiteY272" fmla="*/ 1858904 h 2157834"/>
              <a:gd name="connsiteX273" fmla="*/ 2220621 w 2233844"/>
              <a:gd name="connsiteY273" fmla="*/ 1879109 h 2157834"/>
              <a:gd name="connsiteX274" fmla="*/ 2228376 w 2233844"/>
              <a:gd name="connsiteY274" fmla="*/ 1909549 h 2157834"/>
              <a:gd name="connsiteX275" fmla="*/ 2233220 w 2233844"/>
              <a:gd name="connsiteY275" fmla="*/ 1948042 h 2157834"/>
              <a:gd name="connsiteX276" fmla="*/ 2233220 w 2233844"/>
              <a:gd name="connsiteY276" fmla="*/ 1948042 h 2157834"/>
              <a:gd name="connsiteX277" fmla="*/ 2231104 w 2233844"/>
              <a:gd name="connsiteY277" fmla="*/ 1949249 h 2157834"/>
              <a:gd name="connsiteX278" fmla="*/ 2124339 w 2233844"/>
              <a:gd name="connsiteY278" fmla="*/ 1933641 h 2157834"/>
              <a:gd name="connsiteX279" fmla="*/ 2110218 w 2233844"/>
              <a:gd name="connsiteY279" fmla="*/ 1943876 h 2157834"/>
              <a:gd name="connsiteX280" fmla="*/ 2079943 w 2233844"/>
              <a:gd name="connsiteY280" fmla="*/ 1941677 h 2157834"/>
              <a:gd name="connsiteX281" fmla="*/ 2064780 w 2233844"/>
              <a:gd name="connsiteY281" fmla="*/ 1943628 h 2157834"/>
              <a:gd name="connsiteX282" fmla="*/ 2058068 w 2233844"/>
              <a:gd name="connsiteY282" fmla="*/ 1947414 h 2157834"/>
              <a:gd name="connsiteX283" fmla="*/ 2053107 w 2233844"/>
              <a:gd name="connsiteY283" fmla="*/ 1954375 h 2157834"/>
              <a:gd name="connsiteX284" fmla="*/ 2053107 w 2233844"/>
              <a:gd name="connsiteY284" fmla="*/ 1972911 h 2157834"/>
              <a:gd name="connsiteX285" fmla="*/ 2050710 w 2233844"/>
              <a:gd name="connsiteY285" fmla="*/ 1985543 h 2157834"/>
              <a:gd name="connsiteX286" fmla="*/ 2029099 w 2233844"/>
              <a:gd name="connsiteY286" fmla="*/ 1989412 h 2157834"/>
              <a:gd name="connsiteX287" fmla="*/ 2026982 w 2233844"/>
              <a:gd name="connsiteY287" fmla="*/ 1996026 h 2157834"/>
              <a:gd name="connsiteX288" fmla="*/ 2027859 w 2233844"/>
              <a:gd name="connsiteY288" fmla="*/ 2014115 h 2157834"/>
              <a:gd name="connsiteX289" fmla="*/ 1995748 w 2233844"/>
              <a:gd name="connsiteY289" fmla="*/ 2010312 h 2157834"/>
              <a:gd name="connsiteX290" fmla="*/ 1973062 w 2233844"/>
              <a:gd name="connsiteY290" fmla="*/ 2011635 h 2157834"/>
              <a:gd name="connsiteX291" fmla="*/ 1910793 w 2233844"/>
              <a:gd name="connsiteY291" fmla="*/ 2023656 h 2157834"/>
              <a:gd name="connsiteX292" fmla="*/ 1894258 w 2233844"/>
              <a:gd name="connsiteY292" fmla="*/ 2032667 h 2157834"/>
              <a:gd name="connsiteX293" fmla="*/ 1888438 w 2233844"/>
              <a:gd name="connsiteY293" fmla="*/ 2027111 h 2157834"/>
              <a:gd name="connsiteX294" fmla="*/ 1870084 w 2233844"/>
              <a:gd name="connsiteY294" fmla="*/ 1998606 h 2157834"/>
              <a:gd name="connsiteX295" fmla="*/ 1862676 w 2233844"/>
              <a:gd name="connsiteY295" fmla="*/ 1993397 h 2157834"/>
              <a:gd name="connsiteX296" fmla="*/ 1852755 w 2233844"/>
              <a:gd name="connsiteY296" fmla="*/ 1989511 h 2157834"/>
              <a:gd name="connsiteX297" fmla="*/ 1841181 w 2233844"/>
              <a:gd name="connsiteY297" fmla="*/ 1988453 h 2157834"/>
              <a:gd name="connsiteX298" fmla="*/ 1830500 w 2233844"/>
              <a:gd name="connsiteY298" fmla="*/ 1990487 h 2157834"/>
              <a:gd name="connsiteX299" fmla="*/ 1813965 w 2233844"/>
              <a:gd name="connsiteY299" fmla="*/ 1997977 h 2157834"/>
              <a:gd name="connsiteX300" fmla="*/ 1806210 w 2233844"/>
              <a:gd name="connsiteY300" fmla="*/ 1984468 h 2157834"/>
              <a:gd name="connsiteX301" fmla="*/ 1795182 w 2233844"/>
              <a:gd name="connsiteY301" fmla="*/ 1976102 h 2157834"/>
              <a:gd name="connsiteX302" fmla="*/ 1781044 w 2233844"/>
              <a:gd name="connsiteY302" fmla="*/ 1968860 h 2157834"/>
              <a:gd name="connsiteX303" fmla="*/ 1764907 w 2233844"/>
              <a:gd name="connsiteY303" fmla="*/ 1967537 h 2157834"/>
              <a:gd name="connsiteX304" fmla="*/ 1741262 w 2233844"/>
              <a:gd name="connsiteY304" fmla="*/ 1954309 h 2157834"/>
              <a:gd name="connsiteX305" fmla="*/ 1730845 w 2233844"/>
              <a:gd name="connsiteY305" fmla="*/ 1957219 h 2157834"/>
              <a:gd name="connsiteX306" fmla="*/ 1726000 w 2233844"/>
              <a:gd name="connsiteY306" fmla="*/ 1952722 h 2157834"/>
              <a:gd name="connsiteX307" fmla="*/ 1715930 w 2233844"/>
              <a:gd name="connsiteY307" fmla="*/ 1973374 h 2157834"/>
              <a:gd name="connsiteX308" fmla="*/ 1699694 w 2233844"/>
              <a:gd name="connsiteY308" fmla="*/ 1993414 h 2157834"/>
              <a:gd name="connsiteX309" fmla="*/ 1693261 w 2233844"/>
              <a:gd name="connsiteY309" fmla="*/ 1997117 h 2157834"/>
              <a:gd name="connsiteX310" fmla="*/ 1639953 w 2233844"/>
              <a:gd name="connsiteY310" fmla="*/ 1991826 h 2157834"/>
              <a:gd name="connsiteX311" fmla="*/ 1609331 w 2233844"/>
              <a:gd name="connsiteY311" fmla="*/ 1982286 h 2157834"/>
              <a:gd name="connsiteX312" fmla="*/ 1601394 w 2233844"/>
              <a:gd name="connsiteY312" fmla="*/ 1981492 h 2157834"/>
              <a:gd name="connsiteX313" fmla="*/ 1595574 w 2233844"/>
              <a:gd name="connsiteY313" fmla="*/ 1988999 h 2157834"/>
              <a:gd name="connsiteX314" fmla="*/ 1596186 w 2233844"/>
              <a:gd name="connsiteY314" fmla="*/ 1992438 h 2157834"/>
              <a:gd name="connsiteX315" fmla="*/ 1606421 w 2233844"/>
              <a:gd name="connsiteY315" fmla="*/ 2015388 h 2157834"/>
              <a:gd name="connsiteX316" fmla="*/ 1614986 w 2233844"/>
              <a:gd name="connsiteY316" fmla="*/ 2064265 h 2157834"/>
              <a:gd name="connsiteX317" fmla="*/ 1631388 w 2233844"/>
              <a:gd name="connsiteY317" fmla="*/ 2116168 h 2157834"/>
              <a:gd name="connsiteX318" fmla="*/ 1632810 w 2233844"/>
              <a:gd name="connsiteY318" fmla="*/ 2126750 h 2157834"/>
              <a:gd name="connsiteX319" fmla="*/ 1630330 w 2233844"/>
              <a:gd name="connsiteY319" fmla="*/ 2133893 h 2157834"/>
              <a:gd name="connsiteX320" fmla="*/ 1627436 w 2233844"/>
              <a:gd name="connsiteY320" fmla="*/ 2137332 h 2157834"/>
              <a:gd name="connsiteX321" fmla="*/ 1620194 w 2233844"/>
              <a:gd name="connsiteY321" fmla="*/ 2139895 h 2157834"/>
              <a:gd name="connsiteX322" fmla="*/ 1605313 w 2233844"/>
              <a:gd name="connsiteY322" fmla="*/ 2134521 h 2157834"/>
              <a:gd name="connsiteX323" fmla="*/ 1600915 w 2233844"/>
              <a:gd name="connsiteY323" fmla="*/ 2124286 h 2157834"/>
              <a:gd name="connsiteX324" fmla="*/ 1604222 w 2233844"/>
              <a:gd name="connsiteY324" fmla="*/ 2109802 h 2157834"/>
              <a:gd name="connsiteX325" fmla="*/ 1603081 w 2233844"/>
              <a:gd name="connsiteY325" fmla="*/ 2096739 h 2157834"/>
              <a:gd name="connsiteX326" fmla="*/ 1599030 w 2233844"/>
              <a:gd name="connsiteY326" fmla="*/ 2090390 h 2157834"/>
              <a:gd name="connsiteX327" fmla="*/ 1592234 w 2233844"/>
              <a:gd name="connsiteY327" fmla="*/ 2086323 h 2157834"/>
              <a:gd name="connsiteX328" fmla="*/ 1588696 w 2233844"/>
              <a:gd name="connsiteY328" fmla="*/ 2086323 h 2157834"/>
              <a:gd name="connsiteX329" fmla="*/ 1581900 w 2233844"/>
              <a:gd name="connsiteY329" fmla="*/ 2090737 h 2157834"/>
              <a:gd name="connsiteX330" fmla="*/ 1562935 w 2233844"/>
              <a:gd name="connsiteY330" fmla="*/ 2112877 h 2157834"/>
              <a:gd name="connsiteX331" fmla="*/ 1535570 w 2233844"/>
              <a:gd name="connsiteY331" fmla="*/ 2125411 h 2157834"/>
              <a:gd name="connsiteX332" fmla="*/ 1520688 w 2233844"/>
              <a:gd name="connsiteY332" fmla="*/ 2146509 h 2157834"/>
              <a:gd name="connsiteX333" fmla="*/ 1520688 w 2233844"/>
              <a:gd name="connsiteY333" fmla="*/ 2146509 h 2157834"/>
              <a:gd name="connsiteX334" fmla="*/ 1500202 w 2233844"/>
              <a:gd name="connsiteY334" fmla="*/ 2157372 h 2157834"/>
              <a:gd name="connsiteX335" fmla="*/ 1478706 w 2233844"/>
              <a:gd name="connsiteY335" fmla="*/ 2144145 h 2157834"/>
              <a:gd name="connsiteX336" fmla="*/ 1460353 w 2233844"/>
              <a:gd name="connsiteY336" fmla="*/ 2137613 h 2157834"/>
              <a:gd name="connsiteX337" fmla="*/ 1449242 w 2233844"/>
              <a:gd name="connsiteY337" fmla="*/ 2127213 h 2157834"/>
              <a:gd name="connsiteX338" fmla="*/ 1436444 w 2233844"/>
              <a:gd name="connsiteY338" fmla="*/ 2124303 h 2157834"/>
              <a:gd name="connsiteX339" fmla="*/ 1423464 w 2233844"/>
              <a:gd name="connsiteY339" fmla="*/ 2111852 h 2157834"/>
              <a:gd name="connsiteX340" fmla="*/ 1413841 w 2233844"/>
              <a:gd name="connsiteY340" fmla="*/ 2109818 h 2157834"/>
              <a:gd name="connsiteX341" fmla="*/ 1399290 w 2233844"/>
              <a:gd name="connsiteY341" fmla="*/ 2102940 h 2157834"/>
              <a:gd name="connsiteX342" fmla="*/ 1397091 w 2233844"/>
              <a:gd name="connsiteY342" fmla="*/ 2104875 h 2157834"/>
              <a:gd name="connsiteX343" fmla="*/ 1394793 w 2233844"/>
              <a:gd name="connsiteY343" fmla="*/ 2140953 h 2157834"/>
              <a:gd name="connsiteX344" fmla="*/ 1391172 w 2233844"/>
              <a:gd name="connsiteY344" fmla="*/ 2143698 h 2157834"/>
              <a:gd name="connsiteX345" fmla="*/ 1373529 w 2233844"/>
              <a:gd name="connsiteY345" fmla="*/ 2143086 h 2157834"/>
              <a:gd name="connsiteX346" fmla="*/ 1351802 w 2233844"/>
              <a:gd name="connsiteY346" fmla="*/ 2151023 h 2157834"/>
              <a:gd name="connsiteX347" fmla="*/ 1335946 w 2233844"/>
              <a:gd name="connsiteY347" fmla="*/ 2152792 h 2157834"/>
              <a:gd name="connsiteX348" fmla="*/ 1313872 w 2233844"/>
              <a:gd name="connsiteY348" fmla="*/ 2152792 h 2157834"/>
              <a:gd name="connsiteX349" fmla="*/ 1269244 w 2233844"/>
              <a:gd name="connsiteY349" fmla="*/ 2146013 h 2157834"/>
              <a:gd name="connsiteX350" fmla="*/ 1269244 w 2233844"/>
              <a:gd name="connsiteY350" fmla="*/ 2146013 h 2157834"/>
              <a:gd name="connsiteX351" fmla="*/ 1267392 w 2233844"/>
              <a:gd name="connsiteY351" fmla="*/ 2140375 h 2157834"/>
              <a:gd name="connsiteX352" fmla="*/ 1267574 w 2233844"/>
              <a:gd name="connsiteY352" fmla="*/ 2123426 h 2157834"/>
              <a:gd name="connsiteX353" fmla="*/ 1265276 w 2233844"/>
              <a:gd name="connsiteY353" fmla="*/ 2115920 h 2157834"/>
              <a:gd name="connsiteX354" fmla="*/ 1175641 w 2233844"/>
              <a:gd name="connsiteY354" fmla="*/ 2008774 h 2157834"/>
              <a:gd name="connsiteX355" fmla="*/ 1169821 w 2233844"/>
              <a:gd name="connsiteY355" fmla="*/ 2013520 h 2157834"/>
              <a:gd name="connsiteX356" fmla="*/ 1166117 w 2233844"/>
              <a:gd name="connsiteY356" fmla="*/ 2020514 h 2157834"/>
              <a:gd name="connsiteX357" fmla="*/ 1162413 w 2233844"/>
              <a:gd name="connsiteY357" fmla="*/ 2021639 h 2157834"/>
              <a:gd name="connsiteX358" fmla="*/ 1138058 w 2233844"/>
              <a:gd name="connsiteY358" fmla="*/ 2018017 h 2157834"/>
              <a:gd name="connsiteX359" fmla="*/ 1112908 w 2233844"/>
              <a:gd name="connsiteY359" fmla="*/ 2031543 h 2157834"/>
              <a:gd name="connsiteX360" fmla="*/ 1101599 w 2233844"/>
              <a:gd name="connsiteY360" fmla="*/ 2033643 h 2157834"/>
              <a:gd name="connsiteX361" fmla="*/ 1077607 w 2233844"/>
              <a:gd name="connsiteY361" fmla="*/ 2020349 h 2157834"/>
              <a:gd name="connsiteX362" fmla="*/ 1063222 w 2233844"/>
              <a:gd name="connsiteY362" fmla="*/ 2019737 h 2157834"/>
              <a:gd name="connsiteX363" fmla="*/ 1051035 w 2233844"/>
              <a:gd name="connsiteY363" fmla="*/ 2001731 h 2157834"/>
              <a:gd name="connsiteX364" fmla="*/ 1035956 w 2233844"/>
              <a:gd name="connsiteY364" fmla="*/ 1993877 h 2157834"/>
              <a:gd name="connsiteX365" fmla="*/ 1011335 w 2233844"/>
              <a:gd name="connsiteY365" fmla="*/ 1991859 h 2157834"/>
              <a:gd name="connsiteX366" fmla="*/ 984417 w 2233844"/>
              <a:gd name="connsiteY366" fmla="*/ 1994422 h 2157834"/>
              <a:gd name="connsiteX367" fmla="*/ 959797 w 2233844"/>
              <a:gd name="connsiteY367" fmla="*/ 1990537 h 2157834"/>
              <a:gd name="connsiteX368" fmla="*/ 951860 w 2233844"/>
              <a:gd name="connsiteY368" fmla="*/ 1981261 h 2157834"/>
              <a:gd name="connsiteX369" fmla="*/ 937739 w 2233844"/>
              <a:gd name="connsiteY369" fmla="*/ 1947017 h 2157834"/>
              <a:gd name="connsiteX370" fmla="*/ 931291 w 2233844"/>
              <a:gd name="connsiteY370" fmla="*/ 1925853 h 2157834"/>
              <a:gd name="connsiteX371" fmla="*/ 929174 w 2233844"/>
              <a:gd name="connsiteY371" fmla="*/ 1922843 h 2157834"/>
              <a:gd name="connsiteX372" fmla="*/ 909068 w 2233844"/>
              <a:gd name="connsiteY372" fmla="*/ 1911269 h 2157834"/>
              <a:gd name="connsiteX373" fmla="*/ 901297 w 2233844"/>
              <a:gd name="connsiteY373" fmla="*/ 1914890 h 2157834"/>
              <a:gd name="connsiteX374" fmla="*/ 893889 w 2233844"/>
              <a:gd name="connsiteY374" fmla="*/ 1921603 h 2157834"/>
              <a:gd name="connsiteX375" fmla="*/ 877470 w 2233844"/>
              <a:gd name="connsiteY375" fmla="*/ 1946042 h 2157834"/>
              <a:gd name="connsiteX376" fmla="*/ 870856 w 2233844"/>
              <a:gd name="connsiteY376" fmla="*/ 1951945 h 2157834"/>
              <a:gd name="connsiteX377" fmla="*/ 862738 w 2233844"/>
              <a:gd name="connsiteY377" fmla="*/ 1953598 h 2157834"/>
              <a:gd name="connsiteX378" fmla="*/ 846203 w 2233844"/>
              <a:gd name="connsiteY378" fmla="*/ 1949266 h 2157834"/>
              <a:gd name="connsiteX379" fmla="*/ 845227 w 2233844"/>
              <a:gd name="connsiteY379" fmla="*/ 1933657 h 2157834"/>
              <a:gd name="connsiteX380" fmla="*/ 834811 w 2233844"/>
              <a:gd name="connsiteY380" fmla="*/ 1895197 h 2157834"/>
              <a:gd name="connsiteX381" fmla="*/ 804552 w 2233844"/>
              <a:gd name="connsiteY381" fmla="*/ 1849909 h 2157834"/>
              <a:gd name="connsiteX382" fmla="*/ 794135 w 2233844"/>
              <a:gd name="connsiteY382" fmla="*/ 1825470 h 2157834"/>
              <a:gd name="connsiteX383" fmla="*/ 788844 w 2233844"/>
              <a:gd name="connsiteY383" fmla="*/ 1803677 h 2157834"/>
              <a:gd name="connsiteX384" fmla="*/ 760950 w 2233844"/>
              <a:gd name="connsiteY384" fmla="*/ 1780826 h 2157834"/>
              <a:gd name="connsiteX385" fmla="*/ 749756 w 2233844"/>
              <a:gd name="connsiteY385" fmla="*/ 1765648 h 2157834"/>
              <a:gd name="connsiteX386" fmla="*/ 738281 w 2233844"/>
              <a:gd name="connsiteY386" fmla="*/ 1744467 h 2157834"/>
              <a:gd name="connsiteX387" fmla="*/ 724342 w 2233844"/>
              <a:gd name="connsiteY387" fmla="*/ 1726559 h 2157834"/>
              <a:gd name="connsiteX388" fmla="*/ 719481 w 2233844"/>
              <a:gd name="connsiteY388" fmla="*/ 1703411 h 2157834"/>
              <a:gd name="connsiteX389" fmla="*/ 718158 w 2233844"/>
              <a:gd name="connsiteY389" fmla="*/ 1683982 h 2157834"/>
              <a:gd name="connsiteX390" fmla="*/ 709163 w 2233844"/>
              <a:gd name="connsiteY390" fmla="*/ 1662983 h 2157834"/>
              <a:gd name="connsiteX391" fmla="*/ 700681 w 2233844"/>
              <a:gd name="connsiteY391" fmla="*/ 1653724 h 2157834"/>
              <a:gd name="connsiteX392" fmla="*/ 696977 w 2233844"/>
              <a:gd name="connsiteY392" fmla="*/ 1653377 h 2157834"/>
              <a:gd name="connsiteX393" fmla="*/ 693901 w 2233844"/>
              <a:gd name="connsiteY393" fmla="*/ 1655658 h 2157834"/>
              <a:gd name="connsiteX394" fmla="*/ 688065 w 2233844"/>
              <a:gd name="connsiteY394" fmla="*/ 1674376 h 2157834"/>
              <a:gd name="connsiteX395" fmla="*/ 682261 w 2233844"/>
              <a:gd name="connsiteY395" fmla="*/ 1681386 h 2157834"/>
              <a:gd name="connsiteX396" fmla="*/ 667611 w 2233844"/>
              <a:gd name="connsiteY396" fmla="*/ 1691307 h 2157834"/>
              <a:gd name="connsiteX397" fmla="*/ 649621 w 2233844"/>
              <a:gd name="connsiteY397" fmla="*/ 1698368 h 2157834"/>
              <a:gd name="connsiteX398" fmla="*/ 642726 w 2233844"/>
              <a:gd name="connsiteY398" fmla="*/ 1708289 h 2157834"/>
              <a:gd name="connsiteX399" fmla="*/ 643355 w 2233844"/>
              <a:gd name="connsiteY399" fmla="*/ 1733884 h 2157834"/>
              <a:gd name="connsiteX400" fmla="*/ 648811 w 2233844"/>
              <a:gd name="connsiteY400" fmla="*/ 1743673 h 2157834"/>
              <a:gd name="connsiteX401" fmla="*/ 666999 w 2233844"/>
              <a:gd name="connsiteY401" fmla="*/ 1764407 h 2157834"/>
              <a:gd name="connsiteX402" fmla="*/ 664255 w 2233844"/>
              <a:gd name="connsiteY402" fmla="*/ 1772443 h 2157834"/>
              <a:gd name="connsiteX403" fmla="*/ 657641 w 2233844"/>
              <a:gd name="connsiteY403" fmla="*/ 1777305 h 2157834"/>
              <a:gd name="connsiteX404" fmla="*/ 652879 w 2233844"/>
              <a:gd name="connsiteY404" fmla="*/ 1787225 h 2157834"/>
              <a:gd name="connsiteX405" fmla="*/ 647042 w 2233844"/>
              <a:gd name="connsiteY405" fmla="*/ 1792434 h 2157834"/>
              <a:gd name="connsiteX406" fmla="*/ 635468 w 2233844"/>
              <a:gd name="connsiteY406" fmla="*/ 1794898 h 2157834"/>
              <a:gd name="connsiteX407" fmla="*/ 612170 w 2233844"/>
              <a:gd name="connsiteY407" fmla="*/ 1793145 h 2157834"/>
              <a:gd name="connsiteX408" fmla="*/ 596909 w 2233844"/>
              <a:gd name="connsiteY408" fmla="*/ 1796220 h 2157834"/>
              <a:gd name="connsiteX409" fmla="*/ 582176 w 2233844"/>
              <a:gd name="connsiteY409" fmla="*/ 1802222 h 2157834"/>
              <a:gd name="connsiteX410" fmla="*/ 562219 w 2233844"/>
              <a:gd name="connsiteY410" fmla="*/ 1802404 h 2157834"/>
              <a:gd name="connsiteX411" fmla="*/ 551190 w 2233844"/>
              <a:gd name="connsiteY411" fmla="*/ 1798783 h 2157834"/>
              <a:gd name="connsiteX412" fmla="*/ 538574 w 2233844"/>
              <a:gd name="connsiteY412" fmla="*/ 1791376 h 2157834"/>
              <a:gd name="connsiteX413" fmla="*/ 519956 w 2233844"/>
              <a:gd name="connsiteY413" fmla="*/ 1771964 h 2157834"/>
              <a:gd name="connsiteX414" fmla="*/ 480868 w 2233844"/>
              <a:gd name="connsiteY414" fmla="*/ 1765350 h 2157834"/>
              <a:gd name="connsiteX415" fmla="*/ 459951 w 2233844"/>
              <a:gd name="connsiteY415" fmla="*/ 1763845 h 2157834"/>
              <a:gd name="connsiteX416" fmla="*/ 449452 w 2233844"/>
              <a:gd name="connsiteY416" fmla="*/ 1786696 h 2157834"/>
              <a:gd name="connsiteX417" fmla="*/ 438340 w 2233844"/>
              <a:gd name="connsiteY417" fmla="*/ 1800222 h 2157834"/>
              <a:gd name="connsiteX418" fmla="*/ 423162 w 2233844"/>
              <a:gd name="connsiteY418" fmla="*/ 1815467 h 2157834"/>
              <a:gd name="connsiteX419" fmla="*/ 398359 w 2233844"/>
              <a:gd name="connsiteY419" fmla="*/ 1833027 h 2157834"/>
              <a:gd name="connsiteX420" fmla="*/ 387165 w 2233844"/>
              <a:gd name="connsiteY420" fmla="*/ 1838153 h 2157834"/>
              <a:gd name="connsiteX421" fmla="*/ 351566 w 2233844"/>
              <a:gd name="connsiteY421" fmla="*/ 1846073 h 2157834"/>
              <a:gd name="connsiteX422" fmla="*/ 327557 w 2233844"/>
              <a:gd name="connsiteY422" fmla="*/ 1861169 h 2157834"/>
              <a:gd name="connsiteX423" fmla="*/ 302144 w 2233844"/>
              <a:gd name="connsiteY423" fmla="*/ 1866807 h 2157834"/>
              <a:gd name="connsiteX424" fmla="*/ 286436 w 2233844"/>
              <a:gd name="connsiteY424" fmla="*/ 1873421 h 2157834"/>
              <a:gd name="connsiteX425" fmla="*/ 183358 w 2233844"/>
              <a:gd name="connsiteY425" fmla="*/ 1933608 h 2157834"/>
              <a:gd name="connsiteX426" fmla="*/ 157068 w 2233844"/>
              <a:gd name="connsiteY426" fmla="*/ 1955235 h 2157834"/>
              <a:gd name="connsiteX427" fmla="*/ 141542 w 2233844"/>
              <a:gd name="connsiteY427" fmla="*/ 1958674 h 2157834"/>
              <a:gd name="connsiteX428" fmla="*/ 128314 w 2233844"/>
              <a:gd name="connsiteY428" fmla="*/ 1955235 h 2157834"/>
              <a:gd name="connsiteX429" fmla="*/ 83918 w 2233844"/>
              <a:gd name="connsiteY429" fmla="*/ 1949415 h 2157834"/>
              <a:gd name="connsiteX430" fmla="*/ 81008 w 2233844"/>
              <a:gd name="connsiteY430" fmla="*/ 1955582 h 2157834"/>
              <a:gd name="connsiteX431" fmla="*/ 82248 w 2233844"/>
              <a:gd name="connsiteY431" fmla="*/ 1962031 h 2157834"/>
              <a:gd name="connsiteX432" fmla="*/ 101478 w 2233844"/>
              <a:gd name="connsiteY432" fmla="*/ 1971208 h 2157834"/>
              <a:gd name="connsiteX433" fmla="*/ 106240 w 2233844"/>
              <a:gd name="connsiteY433" fmla="*/ 1977921 h 2157834"/>
              <a:gd name="connsiteX434" fmla="*/ 107215 w 2233844"/>
              <a:gd name="connsiteY434" fmla="*/ 2008725 h 2157834"/>
              <a:gd name="connsiteX435" fmla="*/ 28758 w 2233844"/>
              <a:gd name="connsiteY435" fmla="*/ 2008725 h 2157834"/>
              <a:gd name="connsiteX436" fmla="*/ 16589 w 2233844"/>
              <a:gd name="connsiteY436" fmla="*/ 1986833 h 2157834"/>
              <a:gd name="connsiteX437" fmla="*/ -624 w 2233844"/>
              <a:gd name="connsiteY437" fmla="*/ 1967438 h 2157834"/>
              <a:gd name="connsiteX438" fmla="*/ -624 w 2233844"/>
              <a:gd name="connsiteY438" fmla="*/ 1967438 h 2157834"/>
              <a:gd name="connsiteX439" fmla="*/ 19052 w 2233844"/>
              <a:gd name="connsiteY439" fmla="*/ 1936997 h 2157834"/>
              <a:gd name="connsiteX440" fmla="*/ 77453 w 2233844"/>
              <a:gd name="connsiteY440" fmla="*/ 1820592 h 2157834"/>
              <a:gd name="connsiteX441" fmla="*/ 91673 w 2233844"/>
              <a:gd name="connsiteY441" fmla="*/ 1801710 h 2157834"/>
              <a:gd name="connsiteX442" fmla="*/ 105959 w 2233844"/>
              <a:gd name="connsiteY442" fmla="*/ 1787688 h 2157834"/>
              <a:gd name="connsiteX443" fmla="*/ 128645 w 2233844"/>
              <a:gd name="connsiteY443" fmla="*/ 1770211 h 2157834"/>
              <a:gd name="connsiteX444" fmla="*/ 146833 w 2233844"/>
              <a:gd name="connsiteY444" fmla="*/ 1762258 h 2157834"/>
              <a:gd name="connsiteX445" fmla="*/ 166675 w 2233844"/>
              <a:gd name="connsiteY445" fmla="*/ 1748501 h 2157834"/>
              <a:gd name="connsiteX446" fmla="*/ 181556 w 2233844"/>
              <a:gd name="connsiteY446" fmla="*/ 1742152 h 2157834"/>
              <a:gd name="connsiteX447" fmla="*/ 202290 w 2233844"/>
              <a:gd name="connsiteY447" fmla="*/ 1740912 h 2157834"/>
              <a:gd name="connsiteX448" fmla="*/ 231590 w 2233844"/>
              <a:gd name="connsiteY448" fmla="*/ 1724939 h 2157834"/>
              <a:gd name="connsiteX449" fmla="*/ 274398 w 2233844"/>
              <a:gd name="connsiteY449" fmla="*/ 1682412 h 2157834"/>
              <a:gd name="connsiteX450" fmla="*/ 328401 w 2233844"/>
              <a:gd name="connsiteY450" fmla="*/ 1613925 h 2157834"/>
              <a:gd name="connsiteX451" fmla="*/ 335808 w 2233844"/>
              <a:gd name="connsiteY451" fmla="*/ 1598581 h 2157834"/>
              <a:gd name="connsiteX452" fmla="*/ 344902 w 2233844"/>
              <a:gd name="connsiteY452" fmla="*/ 1553755 h 2157834"/>
              <a:gd name="connsiteX453" fmla="*/ 343662 w 2233844"/>
              <a:gd name="connsiteY453" fmla="*/ 1536195 h 2157834"/>
              <a:gd name="connsiteX454" fmla="*/ 337396 w 2233844"/>
              <a:gd name="connsiteY454" fmla="*/ 1512186 h 2157834"/>
              <a:gd name="connsiteX455" fmla="*/ 336966 w 2233844"/>
              <a:gd name="connsiteY455" fmla="*/ 1482721 h 2157834"/>
              <a:gd name="connsiteX456" fmla="*/ 353186 w 2233844"/>
              <a:gd name="connsiteY456" fmla="*/ 1446791 h 2157834"/>
              <a:gd name="connsiteX457" fmla="*/ 349483 w 2233844"/>
              <a:gd name="connsiteY457" fmla="*/ 1441682 h 2157834"/>
              <a:gd name="connsiteX458" fmla="*/ 354344 w 2233844"/>
              <a:gd name="connsiteY458" fmla="*/ 1416533 h 2157834"/>
              <a:gd name="connsiteX459" fmla="*/ 367307 w 2233844"/>
              <a:gd name="connsiteY459" fmla="*/ 1386175 h 2157834"/>
              <a:gd name="connsiteX460" fmla="*/ 376848 w 2233844"/>
              <a:gd name="connsiteY460" fmla="*/ 1373741 h 2157834"/>
              <a:gd name="connsiteX461" fmla="*/ 396160 w 2233844"/>
              <a:gd name="connsiteY461" fmla="*/ 1358033 h 2157834"/>
              <a:gd name="connsiteX462" fmla="*/ 404907 w 2233844"/>
              <a:gd name="connsiteY462" fmla="*/ 1344160 h 2157834"/>
              <a:gd name="connsiteX463" fmla="*/ 406561 w 2233844"/>
              <a:gd name="connsiteY463" fmla="*/ 1337546 h 2157834"/>
              <a:gd name="connsiteX464" fmla="*/ 405155 w 2233844"/>
              <a:gd name="connsiteY464" fmla="*/ 1309140 h 2157834"/>
              <a:gd name="connsiteX465" fmla="*/ 402146 w 2233844"/>
              <a:gd name="connsiteY465" fmla="*/ 1302956 h 2157834"/>
              <a:gd name="connsiteX466" fmla="*/ 385611 w 2233844"/>
              <a:gd name="connsiteY466" fmla="*/ 1286024 h 2157834"/>
              <a:gd name="connsiteX467" fmla="*/ 382784 w 2233844"/>
              <a:gd name="connsiteY467" fmla="*/ 1279840 h 2157834"/>
              <a:gd name="connsiteX468" fmla="*/ 382354 w 2233844"/>
              <a:gd name="connsiteY468" fmla="*/ 1261487 h 2157834"/>
              <a:gd name="connsiteX469" fmla="*/ 387116 w 2233844"/>
              <a:gd name="connsiteY469" fmla="*/ 1254344 h 2157834"/>
              <a:gd name="connsiteX470" fmla="*/ 385264 w 2233844"/>
              <a:gd name="connsiteY470" fmla="*/ 1239247 h 2157834"/>
              <a:gd name="connsiteX471" fmla="*/ 388174 w 2233844"/>
              <a:gd name="connsiteY471" fmla="*/ 1229095 h 2157834"/>
              <a:gd name="connsiteX472" fmla="*/ 384867 w 2233844"/>
              <a:gd name="connsiteY472" fmla="*/ 1211370 h 2157834"/>
              <a:gd name="connsiteX473" fmla="*/ 378600 w 2233844"/>
              <a:gd name="connsiteY473" fmla="*/ 1202094 h 2157834"/>
              <a:gd name="connsiteX474" fmla="*/ 374020 w 2233844"/>
              <a:gd name="connsiteY474" fmla="*/ 1188601 h 2157834"/>
              <a:gd name="connsiteX475" fmla="*/ 375508 w 2233844"/>
              <a:gd name="connsiteY475" fmla="*/ 1162394 h 2157834"/>
              <a:gd name="connsiteX476" fmla="*/ 379311 w 2233844"/>
              <a:gd name="connsiteY476" fmla="*/ 1151183 h 2157834"/>
              <a:gd name="connsiteX477" fmla="*/ 384784 w 2233844"/>
              <a:gd name="connsiteY477" fmla="*/ 1142271 h 2157834"/>
              <a:gd name="connsiteX478" fmla="*/ 393878 w 2233844"/>
              <a:gd name="connsiteY478" fmla="*/ 1133623 h 2157834"/>
              <a:gd name="connsiteX479" fmla="*/ 401369 w 2233844"/>
              <a:gd name="connsiteY479" fmla="*/ 1119685 h 2157834"/>
              <a:gd name="connsiteX480" fmla="*/ 411174 w 2233844"/>
              <a:gd name="connsiteY480" fmla="*/ 1070891 h 2157834"/>
              <a:gd name="connsiteX481" fmla="*/ 424583 w 2233844"/>
              <a:gd name="connsiteY481" fmla="*/ 1038582 h 2157834"/>
              <a:gd name="connsiteX482" fmla="*/ 437117 w 2233844"/>
              <a:gd name="connsiteY482" fmla="*/ 1019434 h 2157834"/>
              <a:gd name="connsiteX483" fmla="*/ 440027 w 2233844"/>
              <a:gd name="connsiteY483" fmla="*/ 982115 h 2157834"/>
              <a:gd name="connsiteX484" fmla="*/ 442755 w 2233844"/>
              <a:gd name="connsiteY484" fmla="*/ 975402 h 2157834"/>
              <a:gd name="connsiteX485" fmla="*/ 434289 w 2233844"/>
              <a:gd name="connsiteY485" fmla="*/ 935173 h 2157834"/>
              <a:gd name="connsiteX486" fmla="*/ 436935 w 2233844"/>
              <a:gd name="connsiteY486" fmla="*/ 918490 h 2157834"/>
              <a:gd name="connsiteX487" fmla="*/ 443995 w 2233844"/>
              <a:gd name="connsiteY487" fmla="*/ 895539 h 2157834"/>
              <a:gd name="connsiteX488" fmla="*/ 441697 w 2233844"/>
              <a:gd name="connsiteY488" fmla="*/ 883535 h 2157834"/>
              <a:gd name="connsiteX489" fmla="*/ 436323 w 2233844"/>
              <a:gd name="connsiteY489" fmla="*/ 877368 h 2157834"/>
              <a:gd name="connsiteX490" fmla="*/ 443020 w 2233844"/>
              <a:gd name="connsiteY490" fmla="*/ 859725 h 2157834"/>
              <a:gd name="connsiteX491" fmla="*/ 444673 w 2233844"/>
              <a:gd name="connsiteY491" fmla="*/ 817975 h 2157834"/>
              <a:gd name="connsiteX492" fmla="*/ 447980 w 2233844"/>
              <a:gd name="connsiteY492" fmla="*/ 809956 h 2157834"/>
              <a:gd name="connsiteX493" fmla="*/ 461472 w 2233844"/>
              <a:gd name="connsiteY493" fmla="*/ 799373 h 2157834"/>
              <a:gd name="connsiteX494" fmla="*/ 470385 w 2233844"/>
              <a:gd name="connsiteY494" fmla="*/ 787981 h 2157834"/>
              <a:gd name="connsiteX495" fmla="*/ 471807 w 2233844"/>
              <a:gd name="connsiteY495" fmla="*/ 780921 h 2157834"/>
              <a:gd name="connsiteX496" fmla="*/ 476569 w 2233844"/>
              <a:gd name="connsiteY496" fmla="*/ 775348 h 2157834"/>
              <a:gd name="connsiteX497" fmla="*/ 482124 w 2233844"/>
              <a:gd name="connsiteY497" fmla="*/ 761162 h 2157834"/>
              <a:gd name="connsiteX498" fmla="*/ 486357 w 2233844"/>
              <a:gd name="connsiteY498" fmla="*/ 742444 h 2157834"/>
              <a:gd name="connsiteX499" fmla="*/ 513805 w 2233844"/>
              <a:gd name="connsiteY499" fmla="*/ 716584 h 2157834"/>
              <a:gd name="connsiteX500" fmla="*/ 515045 w 2233844"/>
              <a:gd name="connsiteY500" fmla="*/ 709970 h 2157834"/>
              <a:gd name="connsiteX501" fmla="*/ 529430 w 2233844"/>
              <a:gd name="connsiteY501" fmla="*/ 685267 h 2157834"/>
              <a:gd name="connsiteX502" fmla="*/ 531365 w 2233844"/>
              <a:gd name="connsiteY502" fmla="*/ 678819 h 2157834"/>
              <a:gd name="connsiteX503" fmla="*/ 536920 w 2233844"/>
              <a:gd name="connsiteY503" fmla="*/ 673445 h 2157834"/>
              <a:gd name="connsiteX504" fmla="*/ 540360 w 2233844"/>
              <a:gd name="connsiteY504" fmla="*/ 666203 h 2157834"/>
              <a:gd name="connsiteX505" fmla="*/ 543898 w 2233844"/>
              <a:gd name="connsiteY505" fmla="*/ 653669 h 2157834"/>
              <a:gd name="connsiteX506" fmla="*/ 542245 w 2233844"/>
              <a:gd name="connsiteY506" fmla="*/ 636820 h 2157834"/>
              <a:gd name="connsiteX507" fmla="*/ 550264 w 2233844"/>
              <a:gd name="connsiteY507" fmla="*/ 615557 h 2157834"/>
              <a:gd name="connsiteX508" fmla="*/ 564120 w 2233844"/>
              <a:gd name="connsiteY508" fmla="*/ 599849 h 2157834"/>
              <a:gd name="connsiteX509" fmla="*/ 568618 w 2233844"/>
              <a:gd name="connsiteY509" fmla="*/ 583959 h 2157834"/>
              <a:gd name="connsiteX510" fmla="*/ 583350 w 2233844"/>
              <a:gd name="connsiteY510" fmla="*/ 576270 h 2157834"/>
              <a:gd name="connsiteX511" fmla="*/ 588029 w 2233844"/>
              <a:gd name="connsiteY511" fmla="*/ 571607 h 2157834"/>
              <a:gd name="connsiteX512" fmla="*/ 594924 w 2233844"/>
              <a:gd name="connsiteY512" fmla="*/ 559074 h 2157834"/>
              <a:gd name="connsiteX513" fmla="*/ 599422 w 2233844"/>
              <a:gd name="connsiteY513" fmla="*/ 544953 h 2157834"/>
              <a:gd name="connsiteX514" fmla="*/ 597471 w 2233844"/>
              <a:gd name="connsiteY514" fmla="*/ 530485 h 2157834"/>
              <a:gd name="connsiteX515" fmla="*/ 601704 w 2233844"/>
              <a:gd name="connsiteY515" fmla="*/ 510809 h 2157834"/>
              <a:gd name="connsiteX516" fmla="*/ 596859 w 2233844"/>
              <a:gd name="connsiteY516" fmla="*/ 495184 h 2157834"/>
              <a:gd name="connsiteX517" fmla="*/ 598893 w 2233844"/>
              <a:gd name="connsiteY517" fmla="*/ 477624 h 2157834"/>
              <a:gd name="connsiteX518" fmla="*/ 592973 w 2233844"/>
              <a:gd name="connsiteY518" fmla="*/ 453698 h 2157834"/>
              <a:gd name="connsiteX519" fmla="*/ 590758 w 2233844"/>
              <a:gd name="connsiteY519" fmla="*/ 425820 h 2157834"/>
              <a:gd name="connsiteX520" fmla="*/ 585301 w 2233844"/>
              <a:gd name="connsiteY520" fmla="*/ 405780 h 2157834"/>
              <a:gd name="connsiteX521" fmla="*/ 584061 w 2233844"/>
              <a:gd name="connsiteY521" fmla="*/ 392371 h 2157834"/>
              <a:gd name="connsiteX522" fmla="*/ 587054 w 2233844"/>
              <a:gd name="connsiteY522" fmla="*/ 377803 h 2157834"/>
              <a:gd name="connsiteX523" fmla="*/ 588211 w 2233844"/>
              <a:gd name="connsiteY523" fmla="*/ 351695 h 2157834"/>
              <a:gd name="connsiteX524" fmla="*/ 597917 w 2233844"/>
              <a:gd name="connsiteY524" fmla="*/ 339509 h 2157834"/>
              <a:gd name="connsiteX525" fmla="*/ 602497 w 2233844"/>
              <a:gd name="connsiteY525" fmla="*/ 328563 h 2157834"/>
              <a:gd name="connsiteX526" fmla="*/ 601538 w 2233844"/>
              <a:gd name="connsiteY526" fmla="*/ 300867 h 2157834"/>
              <a:gd name="connsiteX527" fmla="*/ 592973 w 2233844"/>
              <a:gd name="connsiteY527" fmla="*/ 275453 h 2157834"/>
              <a:gd name="connsiteX528" fmla="*/ 573826 w 2233844"/>
              <a:gd name="connsiteY528" fmla="*/ 240945 h 2157834"/>
              <a:gd name="connsiteX529" fmla="*/ 573297 w 2233844"/>
              <a:gd name="connsiteY529" fmla="*/ 233273 h 2157834"/>
              <a:gd name="connsiteX530" fmla="*/ 581564 w 2233844"/>
              <a:gd name="connsiteY530" fmla="*/ 225419 h 2157834"/>
              <a:gd name="connsiteX531" fmla="*/ 589600 w 2233844"/>
              <a:gd name="connsiteY531" fmla="*/ 221616 h 2157834"/>
              <a:gd name="connsiteX532" fmla="*/ 598248 w 2233844"/>
              <a:gd name="connsiteY532" fmla="*/ 224708 h 2157834"/>
              <a:gd name="connsiteX533" fmla="*/ 620834 w 2233844"/>
              <a:gd name="connsiteY533" fmla="*/ 222063 h 2157834"/>
              <a:gd name="connsiteX534" fmla="*/ 636906 w 2233844"/>
              <a:gd name="connsiteY534" fmla="*/ 210323 h 2157834"/>
              <a:gd name="connsiteX535" fmla="*/ 642726 w 2233844"/>
              <a:gd name="connsiteY535" fmla="*/ 203263 h 2157834"/>
              <a:gd name="connsiteX536" fmla="*/ 647406 w 2233844"/>
              <a:gd name="connsiteY536" fmla="*/ 192581 h 2157834"/>
              <a:gd name="connsiteX537" fmla="*/ 653226 w 2233844"/>
              <a:gd name="connsiteY537" fmla="*/ 165051 h 2157834"/>
              <a:gd name="connsiteX538" fmla="*/ 668107 w 2233844"/>
              <a:gd name="connsiteY538" fmla="*/ 149343 h 2157834"/>
              <a:gd name="connsiteX539" fmla="*/ 674192 w 2233844"/>
              <a:gd name="connsiteY539" fmla="*/ 137603 h 2157834"/>
              <a:gd name="connsiteX540" fmla="*/ 681599 w 2233844"/>
              <a:gd name="connsiteY540" fmla="*/ 134693 h 2157834"/>
              <a:gd name="connsiteX541" fmla="*/ 685932 w 2233844"/>
              <a:gd name="connsiteY541" fmla="*/ 126310 h 2157834"/>
              <a:gd name="connsiteX542" fmla="*/ 703491 w 2233844"/>
              <a:gd name="connsiteY542" fmla="*/ 110172 h 2157834"/>
              <a:gd name="connsiteX543" fmla="*/ 706220 w 2233844"/>
              <a:gd name="connsiteY543" fmla="*/ 100813 h 2157834"/>
              <a:gd name="connsiteX544" fmla="*/ 717612 w 2233844"/>
              <a:gd name="connsiteY544" fmla="*/ 84576 h 2157834"/>
              <a:gd name="connsiteX545" fmla="*/ 722457 w 2233844"/>
              <a:gd name="connsiteY545" fmla="*/ 70274 h 2157834"/>
              <a:gd name="connsiteX546" fmla="*/ 730724 w 2233844"/>
              <a:gd name="connsiteY546" fmla="*/ 60667 h 2157834"/>
              <a:gd name="connsiteX547" fmla="*/ 739190 w 2233844"/>
              <a:gd name="connsiteY547" fmla="*/ 57360 h 2157834"/>
              <a:gd name="connsiteX548" fmla="*/ 757990 w 2233844"/>
              <a:gd name="connsiteY548" fmla="*/ 56914 h 2157834"/>
              <a:gd name="connsiteX549" fmla="*/ 769019 w 2233844"/>
              <a:gd name="connsiteY549" fmla="*/ 38725 h 2157834"/>
              <a:gd name="connsiteX550" fmla="*/ 802204 w 2233844"/>
              <a:gd name="connsiteY550" fmla="*/ 20025 h 2157834"/>
              <a:gd name="connsiteX551" fmla="*/ 814820 w 2233844"/>
              <a:gd name="connsiteY551" fmla="*/ 6516 h 2157834"/>
              <a:gd name="connsiteX552" fmla="*/ 822310 w 2233844"/>
              <a:gd name="connsiteY552" fmla="*/ 3953 h 2157834"/>
              <a:gd name="connsiteX553" fmla="*/ 835108 w 2233844"/>
              <a:gd name="connsiteY553" fmla="*/ 6069 h 2157834"/>
              <a:gd name="connsiteX554" fmla="*/ 844285 w 2233844"/>
              <a:gd name="connsiteY554" fmla="*/ 5375 h 2157834"/>
              <a:gd name="connsiteX555" fmla="*/ 849940 w 2233844"/>
              <a:gd name="connsiteY555" fmla="*/ 1307 h 2157834"/>
              <a:gd name="connsiteX556" fmla="*/ 857711 w 2233844"/>
              <a:gd name="connsiteY556" fmla="*/ -462 h 215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2233844" h="215783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name="connsiteX0" fmla="*/ 1277958 w 2553113"/>
              <a:gd name="connsiteY0" fmla="*/ -462 h 2408815"/>
              <a:gd name="connsiteX1" fmla="*/ 2006049 w 2553113"/>
              <a:gd name="connsiteY1" fmla="*/ -462 h 2408815"/>
              <a:gd name="connsiteX2" fmla="*/ 2155804 w 2553113"/>
              <a:gd name="connsiteY2" fmla="*/ -379 h 2408815"/>
              <a:gd name="connsiteX3" fmla="*/ 2155804 w 2553113"/>
              <a:gd name="connsiteY3" fmla="*/ -379 h 2408815"/>
              <a:gd name="connsiteX4" fmla="*/ 2174869 w 2553113"/>
              <a:gd name="connsiteY4" fmla="*/ 56616 h 2408815"/>
              <a:gd name="connsiteX5" fmla="*/ 2200630 w 2553113"/>
              <a:gd name="connsiteY5" fmla="*/ 116554 h 2408815"/>
              <a:gd name="connsiteX6" fmla="*/ 2213593 w 2553113"/>
              <a:gd name="connsiteY6" fmla="*/ 156238 h 2408815"/>
              <a:gd name="connsiteX7" fmla="*/ 2220207 w 2553113"/>
              <a:gd name="connsiteY7" fmla="*/ 186844 h 2408815"/>
              <a:gd name="connsiteX8" fmla="*/ 2222687 w 2553113"/>
              <a:gd name="connsiteY8" fmla="*/ 216226 h 2408815"/>
              <a:gd name="connsiteX9" fmla="*/ 2220654 w 2553113"/>
              <a:gd name="connsiteY9" fmla="*/ 240863 h 2408815"/>
              <a:gd name="connsiteX10" fmla="*/ 2214387 w 2553113"/>
              <a:gd name="connsiteY10" fmla="*/ 271221 h 2408815"/>
              <a:gd name="connsiteX11" fmla="*/ 2214734 w 2553113"/>
              <a:gd name="connsiteY11" fmla="*/ 323106 h 2408815"/>
              <a:gd name="connsiteX12" fmla="*/ 2219149 w 2553113"/>
              <a:gd name="connsiteY12" fmla="*/ 352869 h 2408815"/>
              <a:gd name="connsiteX13" fmla="*/ 2236180 w 2553113"/>
              <a:gd name="connsiteY13" fmla="*/ 398389 h 2408815"/>
              <a:gd name="connsiteX14" fmla="*/ 2262040 w 2553113"/>
              <a:gd name="connsiteY14" fmla="*/ 438073 h 2408815"/>
              <a:gd name="connsiteX15" fmla="*/ 2274739 w 2553113"/>
              <a:gd name="connsiteY15" fmla="*/ 453781 h 2408815"/>
              <a:gd name="connsiteX16" fmla="*/ 2307213 w 2553113"/>
              <a:gd name="connsiteY16" fmla="*/ 481890 h 2408815"/>
              <a:gd name="connsiteX17" fmla="*/ 2357776 w 2553113"/>
              <a:gd name="connsiteY17" fmla="*/ 518067 h 2408815"/>
              <a:gd name="connsiteX18" fmla="*/ 2385670 w 2553113"/>
              <a:gd name="connsiteY18" fmla="*/ 547533 h 2408815"/>
              <a:gd name="connsiteX19" fmla="*/ 2401098 w 2553113"/>
              <a:gd name="connsiteY19" fmla="*/ 570565 h 2408815"/>
              <a:gd name="connsiteX20" fmla="*/ 2435175 w 2553113"/>
              <a:gd name="connsiteY20" fmla="*/ 634539 h 2408815"/>
              <a:gd name="connsiteX21" fmla="*/ 2453264 w 2553113"/>
              <a:gd name="connsiteY21" fmla="*/ 682820 h 2408815"/>
              <a:gd name="connsiteX22" fmla="*/ 2486433 w 2553113"/>
              <a:gd name="connsiteY22" fmla="*/ 751737 h 2408815"/>
              <a:gd name="connsiteX23" fmla="*/ 2517948 w 2553113"/>
              <a:gd name="connsiteY23" fmla="*/ 842281 h 2408815"/>
              <a:gd name="connsiteX24" fmla="*/ 2525885 w 2553113"/>
              <a:gd name="connsiteY24" fmla="*/ 847738 h 2408815"/>
              <a:gd name="connsiteX25" fmla="*/ 2542569 w 2553113"/>
              <a:gd name="connsiteY25" fmla="*/ 878889 h 2408815"/>
              <a:gd name="connsiteX26" fmla="*/ 2547529 w 2553113"/>
              <a:gd name="connsiteY26" fmla="*/ 900153 h 2408815"/>
              <a:gd name="connsiteX27" fmla="*/ 2552489 w 2553113"/>
              <a:gd name="connsiteY27" fmla="*/ 911363 h 2408815"/>
              <a:gd name="connsiteX28" fmla="*/ 2368425 w 2553113"/>
              <a:gd name="connsiteY28" fmla="*/ 936347 h 2408815"/>
              <a:gd name="connsiteX29" fmla="*/ 2333553 w 2553113"/>
              <a:gd name="connsiteY29" fmla="*/ 937488 h 2408815"/>
              <a:gd name="connsiteX30" fmla="*/ 2023080 w 2553113"/>
              <a:gd name="connsiteY30" fmla="*/ 982463 h 2408815"/>
              <a:gd name="connsiteX31" fmla="*/ 2036225 w 2553113"/>
              <a:gd name="connsiteY31" fmla="*/ 1009133 h 2408815"/>
              <a:gd name="connsiteX32" fmla="*/ 2040640 w 2553113"/>
              <a:gd name="connsiteY32" fmla="*/ 1028446 h 2408815"/>
              <a:gd name="connsiteX33" fmla="*/ 2034737 w 2553113"/>
              <a:gd name="connsiteY33" fmla="*/ 1051842 h 2408815"/>
              <a:gd name="connsiteX34" fmla="*/ 2021509 w 2553113"/>
              <a:gd name="connsiteY34" fmla="*/ 1073453 h 2408815"/>
              <a:gd name="connsiteX35" fmla="*/ 1979428 w 2553113"/>
              <a:gd name="connsiteY35" fmla="*/ 1127191 h 2408815"/>
              <a:gd name="connsiteX36" fmla="*/ 1964696 w 2553113"/>
              <a:gd name="connsiteY36" fmla="*/ 1141494 h 2408815"/>
              <a:gd name="connsiteX37" fmla="*/ 1951005 w 2553113"/>
              <a:gd name="connsiteY37" fmla="*/ 1152159 h 2408815"/>
              <a:gd name="connsiteX38" fmla="*/ 1904592 w 2553113"/>
              <a:gd name="connsiteY38" fmla="*/ 1180383 h 2408815"/>
              <a:gd name="connsiteX39" fmla="*/ 1886156 w 2553113"/>
              <a:gd name="connsiteY39" fmla="*/ 1194951 h 2408815"/>
              <a:gd name="connsiteX40" fmla="*/ 1879443 w 2553113"/>
              <a:gd name="connsiteY40" fmla="*/ 1201482 h 2408815"/>
              <a:gd name="connsiteX41" fmla="*/ 1870894 w 2553113"/>
              <a:gd name="connsiteY41" fmla="*/ 1219422 h 2408815"/>
              <a:gd name="connsiteX42" fmla="*/ 1870183 w 2553113"/>
              <a:gd name="connsiteY42" fmla="*/ 1238900 h 2408815"/>
              <a:gd name="connsiteX43" fmla="*/ 1876797 w 2553113"/>
              <a:gd name="connsiteY43" fmla="*/ 1247168 h 2408815"/>
              <a:gd name="connsiteX44" fmla="*/ 1885891 w 2553113"/>
              <a:gd name="connsiteY44" fmla="*/ 1251235 h 2408815"/>
              <a:gd name="connsiteX45" fmla="*/ 1899218 w 2553113"/>
              <a:gd name="connsiteY45" fmla="*/ 1246456 h 2408815"/>
              <a:gd name="connsiteX46" fmla="*/ 1911289 w 2553113"/>
              <a:gd name="connsiteY46" fmla="*/ 1232418 h 2408815"/>
              <a:gd name="connsiteX47" fmla="*/ 1917043 w 2553113"/>
              <a:gd name="connsiteY47" fmla="*/ 1234452 h 2408815"/>
              <a:gd name="connsiteX48" fmla="*/ 1918977 w 2553113"/>
              <a:gd name="connsiteY48" fmla="*/ 1240735 h 2408815"/>
              <a:gd name="connsiteX49" fmla="*/ 1913851 w 2553113"/>
              <a:gd name="connsiteY49" fmla="*/ 1258014 h 2408815"/>
              <a:gd name="connsiteX50" fmla="*/ 1919424 w 2553113"/>
              <a:gd name="connsiteY50" fmla="*/ 1263669 h 2408815"/>
              <a:gd name="connsiteX51" fmla="*/ 1926038 w 2553113"/>
              <a:gd name="connsiteY51" fmla="*/ 1268514 h 2408815"/>
              <a:gd name="connsiteX52" fmla="*/ 1929129 w 2553113"/>
              <a:gd name="connsiteY52" fmla="*/ 1271507 h 2408815"/>
              <a:gd name="connsiteX53" fmla="*/ 1933627 w 2553113"/>
              <a:gd name="connsiteY53" fmla="*/ 1296755 h 2408815"/>
              <a:gd name="connsiteX54" fmla="*/ 1941894 w 2553113"/>
              <a:gd name="connsiteY54" fmla="*/ 1303022 h 2408815"/>
              <a:gd name="connsiteX55" fmla="*/ 1941183 w 2553113"/>
              <a:gd name="connsiteY55" fmla="*/ 1312198 h 2408815"/>
              <a:gd name="connsiteX56" fmla="*/ 1945945 w 2553113"/>
              <a:gd name="connsiteY56" fmla="*/ 1321541 h 2408815"/>
              <a:gd name="connsiteX57" fmla="*/ 1944573 w 2553113"/>
              <a:gd name="connsiteY57" fmla="*/ 1339613 h 2408815"/>
              <a:gd name="connsiteX58" fmla="*/ 1949847 w 2553113"/>
              <a:gd name="connsiteY58" fmla="*/ 1345979 h 2408815"/>
              <a:gd name="connsiteX59" fmla="*/ 1957090 w 2553113"/>
              <a:gd name="connsiteY59" fmla="*/ 1347120 h 2408815"/>
              <a:gd name="connsiteX60" fmla="*/ 1958594 w 2553113"/>
              <a:gd name="connsiteY60" fmla="*/ 1353304 h 2408815"/>
              <a:gd name="connsiteX61" fmla="*/ 1965208 w 2553113"/>
              <a:gd name="connsiteY61" fmla="*/ 1361323 h 2408815"/>
              <a:gd name="connsiteX62" fmla="*/ 1957966 w 2553113"/>
              <a:gd name="connsiteY62" fmla="*/ 1365573 h 2408815"/>
              <a:gd name="connsiteX63" fmla="*/ 1953006 w 2553113"/>
              <a:gd name="connsiteY63" fmla="*/ 1387184 h 2408815"/>
              <a:gd name="connsiteX64" fmla="*/ 1944738 w 2553113"/>
              <a:gd name="connsiteY64" fmla="*/ 1404396 h 2408815"/>
              <a:gd name="connsiteX65" fmla="*/ 1948045 w 2553113"/>
              <a:gd name="connsiteY65" fmla="*/ 1422915 h 2408815"/>
              <a:gd name="connsiteX66" fmla="*/ 1944606 w 2553113"/>
              <a:gd name="connsiteY66" fmla="*/ 1437400 h 2408815"/>
              <a:gd name="connsiteX67" fmla="*/ 1943895 w 2553113"/>
              <a:gd name="connsiteY67" fmla="*/ 1461408 h 2408815"/>
              <a:gd name="connsiteX68" fmla="*/ 1932701 w 2553113"/>
              <a:gd name="connsiteY68" fmla="*/ 1477099 h 2408815"/>
              <a:gd name="connsiteX69" fmla="*/ 1931279 w 2553113"/>
              <a:gd name="connsiteY69" fmla="*/ 1482407 h 2408815"/>
              <a:gd name="connsiteX70" fmla="*/ 1941597 w 2553113"/>
              <a:gd name="connsiteY70" fmla="*/ 1497933 h 2408815"/>
              <a:gd name="connsiteX71" fmla="*/ 1948045 w 2553113"/>
              <a:gd name="connsiteY71" fmla="*/ 1503919 h 2408815"/>
              <a:gd name="connsiteX72" fmla="*/ 1943812 w 2553113"/>
              <a:gd name="connsiteY72" fmla="*/ 1523876 h 2408815"/>
              <a:gd name="connsiteX73" fmla="*/ 1949798 w 2553113"/>
              <a:gd name="connsiteY73" fmla="*/ 1541420 h 2408815"/>
              <a:gd name="connsiteX74" fmla="*/ 1947334 w 2553113"/>
              <a:gd name="connsiteY74" fmla="*/ 1564569 h 2408815"/>
              <a:gd name="connsiteX75" fmla="*/ 1948045 w 2553113"/>
              <a:gd name="connsiteY75" fmla="*/ 1567479 h 2408815"/>
              <a:gd name="connsiteX76" fmla="*/ 1957834 w 2553113"/>
              <a:gd name="connsiteY76" fmla="*/ 1576556 h 2408815"/>
              <a:gd name="connsiteX77" fmla="*/ 1956346 w 2553113"/>
              <a:gd name="connsiteY77" fmla="*/ 1593322 h 2408815"/>
              <a:gd name="connsiteX78" fmla="*/ 1962331 w 2553113"/>
              <a:gd name="connsiteY78" fmla="*/ 1598613 h 2408815"/>
              <a:gd name="connsiteX79" fmla="*/ 1965076 w 2553113"/>
              <a:gd name="connsiteY79" fmla="*/ 1605756 h 2408815"/>
              <a:gd name="connsiteX80" fmla="*/ 1962761 w 2553113"/>
              <a:gd name="connsiteY80" fmla="*/ 1610783 h 2408815"/>
              <a:gd name="connsiteX81" fmla="*/ 1956842 w 2553113"/>
              <a:gd name="connsiteY81" fmla="*/ 1614834 h 2408815"/>
              <a:gd name="connsiteX82" fmla="*/ 1955271 w 2553113"/>
              <a:gd name="connsiteY82" fmla="*/ 1621911 h 2408815"/>
              <a:gd name="connsiteX83" fmla="*/ 1946260 w 2553113"/>
              <a:gd name="connsiteY83" fmla="*/ 1620853 h 2408815"/>
              <a:gd name="connsiteX84" fmla="*/ 1940522 w 2553113"/>
              <a:gd name="connsiteY84" fmla="*/ 1623746 h 2408815"/>
              <a:gd name="connsiteX85" fmla="*/ 1938670 w 2553113"/>
              <a:gd name="connsiteY85" fmla="*/ 1635751 h 2408815"/>
              <a:gd name="connsiteX86" fmla="*/ 1924549 w 2553113"/>
              <a:gd name="connsiteY86" fmla="*/ 1654286 h 2408815"/>
              <a:gd name="connsiteX87" fmla="*/ 1920052 w 2553113"/>
              <a:gd name="connsiteY87" fmla="*/ 1685966 h 2408815"/>
              <a:gd name="connsiteX88" fmla="*/ 1911784 w 2553113"/>
              <a:gd name="connsiteY88" fmla="*/ 1695044 h 2408815"/>
              <a:gd name="connsiteX89" fmla="*/ 1911603 w 2553113"/>
              <a:gd name="connsiteY89" fmla="*/ 1711116 h 2408815"/>
              <a:gd name="connsiteX90" fmla="*/ 1908064 w 2553113"/>
              <a:gd name="connsiteY90" fmla="*/ 1717548 h 2408815"/>
              <a:gd name="connsiteX91" fmla="*/ 1902591 w 2553113"/>
              <a:gd name="connsiteY91" fmla="*/ 1732429 h 2408815"/>
              <a:gd name="connsiteX92" fmla="*/ 1908329 w 2553113"/>
              <a:gd name="connsiteY92" fmla="*/ 1745409 h 2408815"/>
              <a:gd name="connsiteX93" fmla="*/ 1908511 w 2553113"/>
              <a:gd name="connsiteY93" fmla="*/ 1754486 h 2408815"/>
              <a:gd name="connsiteX94" fmla="*/ 1904278 w 2553113"/>
              <a:gd name="connsiteY94" fmla="*/ 1765433 h 2408815"/>
              <a:gd name="connsiteX95" fmla="*/ 1905683 w 2553113"/>
              <a:gd name="connsiteY95" fmla="*/ 1772228 h 2408815"/>
              <a:gd name="connsiteX96" fmla="*/ 1900921 w 2553113"/>
              <a:gd name="connsiteY96" fmla="*/ 1784034 h 2408815"/>
              <a:gd name="connsiteX97" fmla="*/ 1896854 w 2553113"/>
              <a:gd name="connsiteY97" fmla="*/ 1786349 h 2408815"/>
              <a:gd name="connsiteX98" fmla="*/ 1894836 w 2553113"/>
              <a:gd name="connsiteY98" fmla="*/ 1795443 h 2408815"/>
              <a:gd name="connsiteX99" fmla="*/ 1897648 w 2553113"/>
              <a:gd name="connsiteY99" fmla="*/ 1808588 h 2408815"/>
              <a:gd name="connsiteX100" fmla="*/ 1888735 w 2553113"/>
              <a:gd name="connsiteY100" fmla="*/ 1812557 h 2408815"/>
              <a:gd name="connsiteX101" fmla="*/ 1889446 w 2553113"/>
              <a:gd name="connsiteY101" fmla="*/ 1820576 h 2408815"/>
              <a:gd name="connsiteX102" fmla="*/ 1886619 w 2553113"/>
              <a:gd name="connsiteY102" fmla="*/ 1830017 h 2408815"/>
              <a:gd name="connsiteX103" fmla="*/ 1879475 w 2553113"/>
              <a:gd name="connsiteY103" fmla="*/ 1838285 h 2408815"/>
              <a:gd name="connsiteX104" fmla="*/ 1880798 w 2553113"/>
              <a:gd name="connsiteY104" fmla="*/ 1846651 h 2408815"/>
              <a:gd name="connsiteX105" fmla="*/ 1875838 w 2553113"/>
              <a:gd name="connsiteY105" fmla="*/ 1870048 h 2408815"/>
              <a:gd name="connsiteX106" fmla="*/ 1889959 w 2553113"/>
              <a:gd name="connsiteY106" fmla="*/ 1887343 h 2408815"/>
              <a:gd name="connsiteX107" fmla="*/ 1886172 w 2553113"/>
              <a:gd name="connsiteY107" fmla="*/ 1896520 h 2408815"/>
              <a:gd name="connsiteX108" fmla="*/ 1890934 w 2553113"/>
              <a:gd name="connsiteY108" fmla="*/ 1902869 h 2408815"/>
              <a:gd name="connsiteX109" fmla="*/ 1885197 w 2553113"/>
              <a:gd name="connsiteY109" fmla="*/ 1910376 h 2408815"/>
              <a:gd name="connsiteX110" fmla="*/ 1891017 w 2553113"/>
              <a:gd name="connsiteY110" fmla="*/ 1915336 h 2408815"/>
              <a:gd name="connsiteX111" fmla="*/ 1894473 w 2553113"/>
              <a:gd name="connsiteY111" fmla="*/ 1922827 h 2408815"/>
              <a:gd name="connsiteX112" fmla="*/ 1891546 w 2553113"/>
              <a:gd name="connsiteY112" fmla="*/ 1933690 h 2408815"/>
              <a:gd name="connsiteX113" fmla="*/ 1892075 w 2553113"/>
              <a:gd name="connsiteY113" fmla="*/ 1940403 h 2408815"/>
              <a:gd name="connsiteX114" fmla="*/ 1904261 w 2553113"/>
              <a:gd name="connsiteY114" fmla="*/ 1939428 h 2408815"/>
              <a:gd name="connsiteX115" fmla="*/ 1909916 w 2553113"/>
              <a:gd name="connsiteY115" fmla="*/ 1948522 h 2408815"/>
              <a:gd name="connsiteX116" fmla="*/ 1910528 w 2553113"/>
              <a:gd name="connsiteY116" fmla="*/ 1954425 h 2408815"/>
              <a:gd name="connsiteX117" fmla="*/ 1931081 w 2553113"/>
              <a:gd name="connsiteY117" fmla="*/ 1963420 h 2408815"/>
              <a:gd name="connsiteX118" fmla="*/ 1941845 w 2553113"/>
              <a:gd name="connsiteY118" fmla="*/ 1963965 h 2408815"/>
              <a:gd name="connsiteX119" fmla="*/ 1949004 w 2553113"/>
              <a:gd name="connsiteY119" fmla="*/ 1975325 h 2408815"/>
              <a:gd name="connsiteX120" fmla="*/ 1971938 w 2553113"/>
              <a:gd name="connsiteY120" fmla="*/ 1986370 h 2408815"/>
              <a:gd name="connsiteX121" fmla="*/ 1979792 w 2553113"/>
              <a:gd name="connsiteY121" fmla="*/ 1984518 h 2408815"/>
              <a:gd name="connsiteX122" fmla="*/ 1982801 w 2553113"/>
              <a:gd name="connsiteY122" fmla="*/ 1986271 h 2408815"/>
              <a:gd name="connsiteX123" fmla="*/ 1988175 w 2553113"/>
              <a:gd name="connsiteY123" fmla="*/ 2004988 h 2408815"/>
              <a:gd name="connsiteX124" fmla="*/ 2003437 w 2553113"/>
              <a:gd name="connsiteY124" fmla="*/ 2018051 h 2408815"/>
              <a:gd name="connsiteX125" fmla="*/ 2009968 w 2553113"/>
              <a:gd name="connsiteY125" fmla="*/ 2028732 h 2408815"/>
              <a:gd name="connsiteX126" fmla="*/ 2035828 w 2553113"/>
              <a:gd name="connsiteY126" fmla="*/ 2049995 h 2408815"/>
              <a:gd name="connsiteX127" fmla="*/ 2050478 w 2553113"/>
              <a:gd name="connsiteY127" fmla="*/ 2071689 h 2408815"/>
              <a:gd name="connsiteX128" fmla="*/ 2052132 w 2553113"/>
              <a:gd name="connsiteY128" fmla="*/ 2081759 h 2408815"/>
              <a:gd name="connsiteX129" fmla="*/ 2064053 w 2553113"/>
              <a:gd name="connsiteY129" fmla="*/ 2099682 h 2408815"/>
              <a:gd name="connsiteX130" fmla="*/ 2069526 w 2553113"/>
              <a:gd name="connsiteY130" fmla="*/ 2100906 h 2408815"/>
              <a:gd name="connsiteX131" fmla="*/ 2081100 w 2553113"/>
              <a:gd name="connsiteY131" fmla="*/ 2098079 h 2408815"/>
              <a:gd name="connsiteX132" fmla="*/ 2087284 w 2553113"/>
              <a:gd name="connsiteY132" fmla="*/ 2102675 h 2408815"/>
              <a:gd name="connsiteX133" fmla="*/ 2104745 w 2553113"/>
              <a:gd name="connsiteY133" fmla="*/ 2095532 h 2408815"/>
              <a:gd name="connsiteX134" fmla="*/ 2116584 w 2553113"/>
              <a:gd name="connsiteY134" fmla="*/ 2096772 h 2408815"/>
              <a:gd name="connsiteX135" fmla="*/ 2126191 w 2553113"/>
              <a:gd name="connsiteY135" fmla="*/ 2093763 h 2408815"/>
              <a:gd name="connsiteX136" fmla="*/ 2134458 w 2553113"/>
              <a:gd name="connsiteY136" fmla="*/ 2101005 h 2408815"/>
              <a:gd name="connsiteX137" fmla="*/ 2134375 w 2553113"/>
              <a:gd name="connsiteY137" fmla="*/ 2106643 h 2408815"/>
              <a:gd name="connsiteX138" fmla="*/ 2144958 w 2553113"/>
              <a:gd name="connsiteY138" fmla="*/ 2109389 h 2408815"/>
              <a:gd name="connsiteX139" fmla="*/ 2154316 w 2553113"/>
              <a:gd name="connsiteY139" fmla="*/ 2107735 h 2408815"/>
              <a:gd name="connsiteX140" fmla="*/ 2185038 w 2553113"/>
              <a:gd name="connsiteY140" fmla="*/ 2124584 h 2408815"/>
              <a:gd name="connsiteX141" fmla="*/ 2191999 w 2553113"/>
              <a:gd name="connsiteY141" fmla="*/ 2124154 h 2408815"/>
              <a:gd name="connsiteX142" fmla="*/ 2199770 w 2553113"/>
              <a:gd name="connsiteY142" fmla="*/ 2116664 h 2408815"/>
              <a:gd name="connsiteX143" fmla="*/ 2202763 w 2553113"/>
              <a:gd name="connsiteY143" fmla="*/ 2110480 h 2408815"/>
              <a:gd name="connsiteX144" fmla="*/ 2201887 w 2553113"/>
              <a:gd name="connsiteY144" fmla="*/ 2104643 h 2408815"/>
              <a:gd name="connsiteX145" fmla="*/ 2190941 w 2553113"/>
              <a:gd name="connsiteY145" fmla="*/ 2102345 h 2408815"/>
              <a:gd name="connsiteX146" fmla="*/ 2179747 w 2553113"/>
              <a:gd name="connsiteY146" fmla="*/ 2084967 h 2408815"/>
              <a:gd name="connsiteX147" fmla="*/ 2183054 w 2553113"/>
              <a:gd name="connsiteY147" fmla="*/ 2067589 h 2408815"/>
              <a:gd name="connsiteX148" fmla="*/ 2189138 w 2553113"/>
              <a:gd name="connsiteY148" fmla="*/ 2057668 h 2408815"/>
              <a:gd name="connsiteX149" fmla="*/ 2213494 w 2553113"/>
              <a:gd name="connsiteY149" fmla="*/ 2044440 h 2408815"/>
              <a:gd name="connsiteX150" fmla="*/ 2219397 w 2553113"/>
              <a:gd name="connsiteY150" fmla="*/ 2044556 h 2408815"/>
              <a:gd name="connsiteX151" fmla="*/ 2229996 w 2553113"/>
              <a:gd name="connsiteY151" fmla="*/ 2048425 h 2408815"/>
              <a:gd name="connsiteX152" fmla="*/ 2239437 w 2553113"/>
              <a:gd name="connsiteY152" fmla="*/ 2048590 h 2408815"/>
              <a:gd name="connsiteX153" fmla="*/ 2255327 w 2553113"/>
              <a:gd name="connsiteY153" fmla="*/ 2043746 h 2408815"/>
              <a:gd name="connsiteX154" fmla="*/ 2266356 w 2553113"/>
              <a:gd name="connsiteY154" fmla="*/ 2035114 h 2408815"/>
              <a:gd name="connsiteX155" fmla="*/ 2279054 w 2553113"/>
              <a:gd name="connsiteY155" fmla="*/ 2034039 h 2408815"/>
              <a:gd name="connsiteX156" fmla="*/ 2279584 w 2553113"/>
              <a:gd name="connsiteY156" fmla="*/ 2408188 h 2408815"/>
              <a:gd name="connsiteX157" fmla="*/ 2270506 w 2553113"/>
              <a:gd name="connsiteY157" fmla="*/ 2402980 h 2408815"/>
              <a:gd name="connsiteX158" fmla="*/ 2252235 w 2553113"/>
              <a:gd name="connsiteY158" fmla="*/ 2408353 h 2408815"/>
              <a:gd name="connsiteX159" fmla="*/ 2243058 w 2553113"/>
              <a:gd name="connsiteY159" fmla="*/ 2401227 h 2408815"/>
              <a:gd name="connsiteX160" fmla="*/ 2233617 w 2553113"/>
              <a:gd name="connsiteY160" fmla="*/ 2403062 h 2408815"/>
              <a:gd name="connsiteX161" fmla="*/ 2223464 w 2553113"/>
              <a:gd name="connsiteY161" fmla="*/ 2394795 h 2408815"/>
              <a:gd name="connsiteX162" fmla="*/ 2222754 w 2553113"/>
              <a:gd name="connsiteY162" fmla="*/ 2390479 h 2408815"/>
              <a:gd name="connsiteX163" fmla="*/ 2224523 w 2553113"/>
              <a:gd name="connsiteY163" fmla="*/ 2387172 h 2408815"/>
              <a:gd name="connsiteX164" fmla="*/ 2221794 w 2553113"/>
              <a:gd name="connsiteY164" fmla="*/ 2381716 h 2408815"/>
              <a:gd name="connsiteX165" fmla="*/ 2235287 w 2553113"/>
              <a:gd name="connsiteY165" fmla="*/ 2377929 h 2408815"/>
              <a:gd name="connsiteX166" fmla="*/ 2238379 w 2553113"/>
              <a:gd name="connsiteY166" fmla="*/ 2366355 h 2408815"/>
              <a:gd name="connsiteX167" fmla="*/ 2235634 w 2553113"/>
              <a:gd name="connsiteY167" fmla="*/ 2360105 h 2408815"/>
              <a:gd name="connsiteX168" fmla="*/ 2243852 w 2553113"/>
              <a:gd name="connsiteY168" fmla="*/ 2353193 h 2408815"/>
              <a:gd name="connsiteX169" fmla="*/ 2240545 w 2553113"/>
              <a:gd name="connsiteY169" fmla="*/ 2342165 h 2408815"/>
              <a:gd name="connsiteX170" fmla="*/ 2230624 w 2553113"/>
              <a:gd name="connsiteY170" fmla="*/ 2345604 h 2408815"/>
              <a:gd name="connsiteX171" fmla="*/ 2217578 w 2553113"/>
              <a:gd name="connsiteY171" fmla="*/ 2338461 h 2408815"/>
              <a:gd name="connsiteX172" fmla="*/ 2209542 w 2553113"/>
              <a:gd name="connsiteY172" fmla="*/ 2342528 h 2408815"/>
              <a:gd name="connsiteX173" fmla="*/ 2200365 w 2553113"/>
              <a:gd name="connsiteY173" fmla="*/ 2342528 h 2408815"/>
              <a:gd name="connsiteX174" fmla="*/ 2175927 w 2553113"/>
              <a:gd name="connsiteY174" fmla="*/ 2367413 h 2408815"/>
              <a:gd name="connsiteX175" fmla="*/ 2154316 w 2553113"/>
              <a:gd name="connsiteY175" fmla="*/ 2371034 h 2408815"/>
              <a:gd name="connsiteX176" fmla="*/ 2149620 w 2553113"/>
              <a:gd name="connsiteY176" fmla="*/ 2377285 h 2408815"/>
              <a:gd name="connsiteX177" fmla="*/ 2140361 w 2553113"/>
              <a:gd name="connsiteY177" fmla="*/ 2372622 h 2408815"/>
              <a:gd name="connsiteX178" fmla="*/ 2135599 w 2553113"/>
              <a:gd name="connsiteY178" fmla="*/ 2385155 h 2408815"/>
              <a:gd name="connsiteX179" fmla="*/ 2121214 w 2553113"/>
              <a:gd name="connsiteY179" fmla="*/ 2390264 h 2408815"/>
              <a:gd name="connsiteX180" fmla="*/ 2102678 w 2553113"/>
              <a:gd name="connsiteY180" fmla="*/ 2404732 h 2408815"/>
              <a:gd name="connsiteX181" fmla="*/ 2096428 w 2553113"/>
              <a:gd name="connsiteY181" fmla="*/ 2392645 h 2408815"/>
              <a:gd name="connsiteX182" fmla="*/ 2091385 w 2553113"/>
              <a:gd name="connsiteY182" fmla="*/ 2386825 h 2408815"/>
              <a:gd name="connsiteX183" fmla="*/ 2085383 w 2553113"/>
              <a:gd name="connsiteY183" fmla="*/ 2383518 h 2408815"/>
              <a:gd name="connsiteX184" fmla="*/ 2075760 w 2553113"/>
              <a:gd name="connsiteY184" fmla="*/ 2385734 h 2408815"/>
              <a:gd name="connsiteX185" fmla="*/ 2056712 w 2553113"/>
              <a:gd name="connsiteY185" fmla="*/ 2397308 h 2408815"/>
              <a:gd name="connsiteX186" fmla="*/ 2052032 w 2553113"/>
              <a:gd name="connsiteY186" fmla="*/ 2396796 h 2408815"/>
              <a:gd name="connsiteX187" fmla="*/ 2044261 w 2553113"/>
              <a:gd name="connsiteY187" fmla="*/ 2385320 h 2408815"/>
              <a:gd name="connsiteX188" fmla="*/ 2042062 w 2553113"/>
              <a:gd name="connsiteY188" fmla="*/ 2375697 h 2408815"/>
              <a:gd name="connsiteX189" fmla="*/ 2035613 w 2553113"/>
              <a:gd name="connsiteY189" fmla="*/ 2364586 h 2408815"/>
              <a:gd name="connsiteX190" fmla="*/ 2034473 w 2553113"/>
              <a:gd name="connsiteY190" fmla="*/ 2355227 h 2408815"/>
              <a:gd name="connsiteX191" fmla="*/ 2023609 w 2553113"/>
              <a:gd name="connsiteY191" fmla="*/ 2323431 h 2408815"/>
              <a:gd name="connsiteX192" fmla="*/ 2015590 w 2553113"/>
              <a:gd name="connsiteY192" fmla="*/ 2323596 h 2408815"/>
              <a:gd name="connsiteX193" fmla="*/ 2010381 w 2553113"/>
              <a:gd name="connsiteY193" fmla="*/ 2321843 h 2408815"/>
              <a:gd name="connsiteX194" fmla="*/ 2007554 w 2553113"/>
              <a:gd name="connsiteY194" fmla="*/ 2318537 h 2408815"/>
              <a:gd name="connsiteX195" fmla="*/ 2007471 w 2553113"/>
              <a:gd name="connsiteY195" fmla="*/ 2307160 h 2408815"/>
              <a:gd name="connsiteX196" fmla="*/ 2007289 w 2553113"/>
              <a:gd name="connsiteY196" fmla="*/ 2300018 h 2408815"/>
              <a:gd name="connsiteX197" fmla="*/ 2004115 w 2553113"/>
              <a:gd name="connsiteY197" fmla="*/ 2293056 h 2408815"/>
              <a:gd name="connsiteX198" fmla="*/ 2001998 w 2553113"/>
              <a:gd name="connsiteY198" fmla="*/ 2279828 h 2408815"/>
              <a:gd name="connsiteX199" fmla="*/ 1991763 w 2553113"/>
              <a:gd name="connsiteY199" fmla="*/ 2266402 h 2408815"/>
              <a:gd name="connsiteX200" fmla="*/ 1981842 w 2553113"/>
              <a:gd name="connsiteY200" fmla="*/ 2258912 h 2408815"/>
              <a:gd name="connsiteX201" fmla="*/ 1973575 w 2553113"/>
              <a:gd name="connsiteY201" fmla="*/ 2241088 h 2408815"/>
              <a:gd name="connsiteX202" fmla="*/ 1952758 w 2553113"/>
              <a:gd name="connsiteY202" fmla="*/ 2224553 h 2408815"/>
              <a:gd name="connsiteX203" fmla="*/ 1945334 w 2553113"/>
              <a:gd name="connsiteY203" fmla="*/ 2224999 h 2408815"/>
              <a:gd name="connsiteX204" fmla="*/ 1939166 w 2553113"/>
              <a:gd name="connsiteY204" fmla="*/ 2231365 h 2408815"/>
              <a:gd name="connsiteX205" fmla="*/ 1934569 w 2553113"/>
              <a:gd name="connsiteY205" fmla="*/ 2243535 h 2408815"/>
              <a:gd name="connsiteX206" fmla="*/ 1930072 w 2553113"/>
              <a:gd name="connsiteY206" fmla="*/ 2245899 h 2408815"/>
              <a:gd name="connsiteX207" fmla="*/ 1928666 w 2553113"/>
              <a:gd name="connsiteY207" fmla="*/ 2241402 h 2408815"/>
              <a:gd name="connsiteX208" fmla="*/ 1922052 w 2553113"/>
              <a:gd name="connsiteY208" fmla="*/ 2235334 h 2408815"/>
              <a:gd name="connsiteX209" fmla="*/ 1917638 w 2553113"/>
              <a:gd name="connsiteY209" fmla="*/ 2219345 h 2408815"/>
              <a:gd name="connsiteX210" fmla="*/ 1899813 w 2553113"/>
              <a:gd name="connsiteY210" fmla="*/ 2200114 h 2408815"/>
              <a:gd name="connsiteX211" fmla="*/ 1897168 w 2553113"/>
              <a:gd name="connsiteY211" fmla="*/ 2189880 h 2408815"/>
              <a:gd name="connsiteX212" fmla="*/ 1903170 w 2553113"/>
              <a:gd name="connsiteY212" fmla="*/ 2185746 h 2408815"/>
              <a:gd name="connsiteX213" fmla="*/ 1912082 w 2553113"/>
              <a:gd name="connsiteY213" fmla="*/ 2184324 h 2408815"/>
              <a:gd name="connsiteX214" fmla="*/ 1916133 w 2553113"/>
              <a:gd name="connsiteY214" fmla="*/ 2171344 h 2408815"/>
              <a:gd name="connsiteX215" fmla="*/ 1914116 w 2553113"/>
              <a:gd name="connsiteY215" fmla="*/ 2166764 h 2408815"/>
              <a:gd name="connsiteX216" fmla="*/ 1906709 w 2553113"/>
              <a:gd name="connsiteY216" fmla="*/ 2159522 h 2408815"/>
              <a:gd name="connsiteX217" fmla="*/ 1894076 w 2553113"/>
              <a:gd name="connsiteY217" fmla="*/ 2150957 h 2408815"/>
              <a:gd name="connsiteX218" fmla="*/ 1895332 w 2553113"/>
              <a:gd name="connsiteY218" fmla="*/ 2141433 h 2408815"/>
              <a:gd name="connsiteX219" fmla="*/ 1893018 w 2553113"/>
              <a:gd name="connsiteY219" fmla="*/ 2137382 h 2408815"/>
              <a:gd name="connsiteX220" fmla="*/ 1882336 w 2553113"/>
              <a:gd name="connsiteY220" fmla="*/ 2132967 h 2408815"/>
              <a:gd name="connsiteX221" fmla="*/ 1857203 w 2553113"/>
              <a:gd name="connsiteY221" fmla="*/ 2109405 h 2408815"/>
              <a:gd name="connsiteX222" fmla="*/ 1841495 w 2553113"/>
              <a:gd name="connsiteY222" fmla="*/ 2107636 h 2408815"/>
              <a:gd name="connsiteX223" fmla="*/ 1834700 w 2553113"/>
              <a:gd name="connsiteY223" fmla="*/ 2110463 h 2408815"/>
              <a:gd name="connsiteX224" fmla="*/ 1828516 w 2553113"/>
              <a:gd name="connsiteY224" fmla="*/ 2105784 h 2408815"/>
              <a:gd name="connsiteX225" fmla="*/ 1821637 w 2553113"/>
              <a:gd name="connsiteY225" fmla="*/ 2104296 h 2408815"/>
              <a:gd name="connsiteX226" fmla="*/ 1817487 w 2553113"/>
              <a:gd name="connsiteY226" fmla="*/ 2098988 h 2408815"/>
              <a:gd name="connsiteX227" fmla="*/ 1809815 w 2553113"/>
              <a:gd name="connsiteY227" fmla="*/ 2105866 h 2408815"/>
              <a:gd name="connsiteX228" fmla="*/ 1809451 w 2553113"/>
              <a:gd name="connsiteY228" fmla="*/ 2112050 h 2408815"/>
              <a:gd name="connsiteX229" fmla="*/ 1803366 w 2553113"/>
              <a:gd name="connsiteY229" fmla="*/ 2114167 h 2408815"/>
              <a:gd name="connsiteX230" fmla="*/ 1792685 w 2553113"/>
              <a:gd name="connsiteY230" fmla="*/ 2092110 h 2408815"/>
              <a:gd name="connsiteX231" fmla="*/ 1789609 w 2553113"/>
              <a:gd name="connsiteY231" fmla="*/ 2090340 h 2408815"/>
              <a:gd name="connsiteX232" fmla="*/ 1771686 w 2553113"/>
              <a:gd name="connsiteY232" fmla="*/ 2089464 h 2408815"/>
              <a:gd name="connsiteX233" fmla="*/ 1765072 w 2553113"/>
              <a:gd name="connsiteY233" fmla="*/ 2086388 h 2408815"/>
              <a:gd name="connsiteX234" fmla="*/ 1755465 w 2553113"/>
              <a:gd name="connsiteY234" fmla="*/ 2090688 h 2408815"/>
              <a:gd name="connsiteX235" fmla="*/ 1753514 w 2553113"/>
              <a:gd name="connsiteY235" fmla="*/ 2086719 h 2408815"/>
              <a:gd name="connsiteX236" fmla="*/ 1754936 w 2553113"/>
              <a:gd name="connsiteY236" fmla="*/ 2079229 h 2408815"/>
              <a:gd name="connsiteX237" fmla="*/ 1744883 w 2553113"/>
              <a:gd name="connsiteY237" fmla="*/ 2058048 h 2408815"/>
              <a:gd name="connsiteX238" fmla="*/ 1730134 w 2553113"/>
              <a:gd name="connsiteY238" fmla="*/ 2059106 h 2408815"/>
              <a:gd name="connsiteX239" fmla="*/ 1716724 w 2553113"/>
              <a:gd name="connsiteY239" fmla="*/ 2055055 h 2408815"/>
              <a:gd name="connsiteX240" fmla="*/ 1715401 w 2553113"/>
              <a:gd name="connsiteY240" fmla="*/ 2056180 h 2408815"/>
              <a:gd name="connsiteX241" fmla="*/ 1716460 w 2553113"/>
              <a:gd name="connsiteY241" fmla="*/ 2063620 h 2408815"/>
              <a:gd name="connsiteX242" fmla="*/ 1704637 w 2553113"/>
              <a:gd name="connsiteY242" fmla="*/ 2067655 h 2408815"/>
              <a:gd name="connsiteX243" fmla="*/ 1699677 w 2553113"/>
              <a:gd name="connsiteY243" fmla="*/ 2072152 h 2408815"/>
              <a:gd name="connsiteX244" fmla="*/ 1686532 w 2553113"/>
              <a:gd name="connsiteY244" fmla="*/ 2069870 h 2408815"/>
              <a:gd name="connsiteX245" fmla="*/ 1670906 w 2553113"/>
              <a:gd name="connsiteY245" fmla="*/ 2071524 h 2408815"/>
              <a:gd name="connsiteX246" fmla="*/ 1663846 w 2553113"/>
              <a:gd name="connsiteY246" fmla="*/ 2068217 h 2408815"/>
              <a:gd name="connsiteX247" fmla="*/ 1658720 w 2553113"/>
              <a:gd name="connsiteY247" fmla="*/ 2053484 h 2408815"/>
              <a:gd name="connsiteX248" fmla="*/ 1644963 w 2553113"/>
              <a:gd name="connsiteY248" fmla="*/ 2049400 h 2408815"/>
              <a:gd name="connsiteX249" fmla="*/ 1630942 w 2553113"/>
              <a:gd name="connsiteY249" fmla="*/ 2034337 h 2408815"/>
              <a:gd name="connsiteX250" fmla="*/ 1625899 w 2553113"/>
              <a:gd name="connsiteY250" fmla="*/ 2008295 h 2408815"/>
              <a:gd name="connsiteX251" fmla="*/ 1617516 w 2553113"/>
              <a:gd name="connsiteY251" fmla="*/ 1999036 h 2408815"/>
              <a:gd name="connsiteX252" fmla="*/ 1618838 w 2553113"/>
              <a:gd name="connsiteY252" fmla="*/ 1977540 h 2408815"/>
              <a:gd name="connsiteX253" fmla="*/ 1616276 w 2553113"/>
              <a:gd name="connsiteY253" fmla="*/ 1968463 h 2408815"/>
              <a:gd name="connsiteX254" fmla="*/ 1608256 w 2553113"/>
              <a:gd name="connsiteY254" fmla="*/ 1961750 h 2408815"/>
              <a:gd name="connsiteX255" fmla="*/ 1597575 w 2553113"/>
              <a:gd name="connsiteY255" fmla="*/ 1953631 h 2408815"/>
              <a:gd name="connsiteX256" fmla="*/ 1567481 w 2553113"/>
              <a:gd name="connsiteY256" fmla="*/ 1934567 h 2408815"/>
              <a:gd name="connsiteX257" fmla="*/ 1555047 w 2553113"/>
              <a:gd name="connsiteY257" fmla="*/ 1931921 h 2408815"/>
              <a:gd name="connsiteX258" fmla="*/ 1550980 w 2553113"/>
              <a:gd name="connsiteY258" fmla="*/ 1927870 h 2408815"/>
              <a:gd name="connsiteX259" fmla="*/ 1549326 w 2553113"/>
              <a:gd name="connsiteY259" fmla="*/ 1890353 h 2408815"/>
              <a:gd name="connsiteX260" fmla="*/ 1543506 w 2553113"/>
              <a:gd name="connsiteY260" fmla="*/ 1865302 h 2408815"/>
              <a:gd name="connsiteX261" fmla="*/ 1529733 w 2553113"/>
              <a:gd name="connsiteY261" fmla="*/ 1874298 h 2408815"/>
              <a:gd name="connsiteX262" fmla="*/ 1519150 w 2553113"/>
              <a:gd name="connsiteY262" fmla="*/ 1872975 h 2408815"/>
              <a:gd name="connsiteX263" fmla="*/ 1510586 w 2553113"/>
              <a:gd name="connsiteY263" fmla="*/ 1875967 h 2408815"/>
              <a:gd name="connsiteX264" fmla="*/ 1497887 w 2553113"/>
              <a:gd name="connsiteY264" fmla="*/ 1875174 h 2408815"/>
              <a:gd name="connsiteX265" fmla="*/ 1493373 w 2553113"/>
              <a:gd name="connsiteY265" fmla="*/ 1877555 h 2408815"/>
              <a:gd name="connsiteX266" fmla="*/ 1492315 w 2553113"/>
              <a:gd name="connsiteY266" fmla="*/ 1889129 h 2408815"/>
              <a:gd name="connsiteX267" fmla="*/ 1498052 w 2553113"/>
              <a:gd name="connsiteY267" fmla="*/ 1897397 h 2408815"/>
              <a:gd name="connsiteX268" fmla="*/ 1499111 w 2553113"/>
              <a:gd name="connsiteY268" fmla="*/ 1902605 h 2408815"/>
              <a:gd name="connsiteX269" fmla="*/ 1487635 w 2553113"/>
              <a:gd name="connsiteY269" fmla="*/ 1922364 h 2408815"/>
              <a:gd name="connsiteX270" fmla="*/ 1484990 w 2553113"/>
              <a:gd name="connsiteY270" fmla="*/ 1936501 h 2408815"/>
              <a:gd name="connsiteX271" fmla="*/ 1487453 w 2553113"/>
              <a:gd name="connsiteY271" fmla="*/ 1945132 h 2408815"/>
              <a:gd name="connsiteX272" fmla="*/ 1477235 w 2553113"/>
              <a:gd name="connsiteY272" fmla="*/ 1954656 h 2408815"/>
              <a:gd name="connsiteX273" fmla="*/ 1472275 w 2553113"/>
              <a:gd name="connsiteY273" fmla="*/ 1965966 h 2408815"/>
              <a:gd name="connsiteX274" fmla="*/ 1459477 w 2553113"/>
              <a:gd name="connsiteY274" fmla="*/ 1976218 h 2408815"/>
              <a:gd name="connsiteX275" fmla="*/ 1452515 w 2553113"/>
              <a:gd name="connsiteY275" fmla="*/ 1984667 h 2408815"/>
              <a:gd name="connsiteX276" fmla="*/ 1444744 w 2553113"/>
              <a:gd name="connsiteY276" fmla="*/ 1983509 h 2408815"/>
              <a:gd name="connsiteX277" fmla="*/ 1436708 w 2553113"/>
              <a:gd name="connsiteY277" fmla="*/ 1987246 h 2408815"/>
              <a:gd name="connsiteX278" fmla="*/ 1428325 w 2553113"/>
              <a:gd name="connsiteY278" fmla="*/ 1979640 h 2408815"/>
              <a:gd name="connsiteX279" fmla="*/ 1421711 w 2553113"/>
              <a:gd name="connsiteY279" fmla="*/ 1978582 h 2408815"/>
              <a:gd name="connsiteX280" fmla="*/ 1416073 w 2553113"/>
              <a:gd name="connsiteY280" fmla="*/ 1981591 h 2408815"/>
              <a:gd name="connsiteX281" fmla="*/ 1405739 w 2553113"/>
              <a:gd name="connsiteY281" fmla="*/ 1991645 h 2408815"/>
              <a:gd name="connsiteX282" fmla="*/ 1402746 w 2553113"/>
              <a:gd name="connsiteY282" fmla="*/ 1991743 h 2408815"/>
              <a:gd name="connsiteX283" fmla="*/ 1398249 w 2553113"/>
              <a:gd name="connsiteY283" fmla="*/ 1986882 h 2408815"/>
              <a:gd name="connsiteX284" fmla="*/ 1382458 w 2553113"/>
              <a:gd name="connsiteY284" fmla="*/ 1985031 h 2408815"/>
              <a:gd name="connsiteX285" fmla="*/ 1372834 w 2553113"/>
              <a:gd name="connsiteY285" fmla="*/ 1980963 h 2408815"/>
              <a:gd name="connsiteX286" fmla="*/ 1360747 w 2553113"/>
              <a:gd name="connsiteY286" fmla="*/ 1983179 h 2408815"/>
              <a:gd name="connsiteX287" fmla="*/ 1340278 w 2553113"/>
              <a:gd name="connsiteY287" fmla="*/ 1968777 h 2408815"/>
              <a:gd name="connsiteX288" fmla="*/ 1328356 w 2553113"/>
              <a:gd name="connsiteY288" fmla="*/ 1964726 h 2408815"/>
              <a:gd name="connsiteX289" fmla="*/ 1318204 w 2553113"/>
              <a:gd name="connsiteY289" fmla="*/ 1966148 h 2408815"/>
              <a:gd name="connsiteX290" fmla="*/ 1295964 w 2553113"/>
              <a:gd name="connsiteY290" fmla="*/ 1979376 h 2408815"/>
              <a:gd name="connsiteX291" fmla="*/ 1262631 w 2553113"/>
              <a:gd name="connsiteY291" fmla="*/ 1968347 h 2408815"/>
              <a:gd name="connsiteX292" fmla="*/ 1256876 w 2553113"/>
              <a:gd name="connsiteY292" fmla="*/ 1971654 h 2408815"/>
              <a:gd name="connsiteX293" fmla="*/ 1199782 w 2553113"/>
              <a:gd name="connsiteY293" fmla="*/ 1972100 h 2408815"/>
              <a:gd name="connsiteX294" fmla="*/ 1196607 w 2553113"/>
              <a:gd name="connsiteY294" fmla="*/ 1969901 h 2408815"/>
              <a:gd name="connsiteX295" fmla="*/ 1200063 w 2553113"/>
              <a:gd name="connsiteY295" fmla="*/ 1963287 h 2408815"/>
              <a:gd name="connsiteX296" fmla="*/ 1198988 w 2553113"/>
              <a:gd name="connsiteY296" fmla="*/ 1959980 h 2408815"/>
              <a:gd name="connsiteX297" fmla="*/ 1191233 w 2553113"/>
              <a:gd name="connsiteY297" fmla="*/ 1954078 h 2408815"/>
              <a:gd name="connsiteX298" fmla="*/ 1183908 w 2553113"/>
              <a:gd name="connsiteY298" fmla="*/ 1954871 h 2408815"/>
              <a:gd name="connsiteX299" fmla="*/ 1179758 w 2553113"/>
              <a:gd name="connsiteY299" fmla="*/ 1953218 h 2408815"/>
              <a:gd name="connsiteX300" fmla="*/ 1173938 w 2553113"/>
              <a:gd name="connsiteY300" fmla="*/ 1945364 h 2408815"/>
              <a:gd name="connsiteX301" fmla="*/ 1171623 w 2553113"/>
              <a:gd name="connsiteY301" fmla="*/ 1935575 h 2408815"/>
              <a:gd name="connsiteX302" fmla="*/ 1168911 w 2553113"/>
              <a:gd name="connsiteY302" fmla="*/ 1931954 h 2408815"/>
              <a:gd name="connsiteX303" fmla="*/ 1163951 w 2553113"/>
              <a:gd name="connsiteY303" fmla="*/ 1932500 h 2408815"/>
              <a:gd name="connsiteX304" fmla="*/ 1152922 w 2553113"/>
              <a:gd name="connsiteY304" fmla="*/ 1939907 h 2408815"/>
              <a:gd name="connsiteX305" fmla="*/ 1123160 w 2553113"/>
              <a:gd name="connsiteY305" fmla="*/ 1936369 h 2408815"/>
              <a:gd name="connsiteX306" fmla="*/ 1117323 w 2553113"/>
              <a:gd name="connsiteY306" fmla="*/ 1929408 h 2408815"/>
              <a:gd name="connsiteX307" fmla="*/ 1111503 w 2553113"/>
              <a:gd name="connsiteY307" fmla="*/ 1926580 h 2408815"/>
              <a:gd name="connsiteX308" fmla="*/ 1105154 w 2553113"/>
              <a:gd name="connsiteY308" fmla="*/ 1912641 h 2408815"/>
              <a:gd name="connsiteX309" fmla="*/ 1099498 w 2553113"/>
              <a:gd name="connsiteY309" fmla="*/ 1913964 h 2408815"/>
              <a:gd name="connsiteX310" fmla="*/ 1087924 w 2553113"/>
              <a:gd name="connsiteY310" fmla="*/ 1913600 h 2408815"/>
              <a:gd name="connsiteX311" fmla="*/ 1083344 w 2553113"/>
              <a:gd name="connsiteY311" fmla="*/ 1920843 h 2408815"/>
              <a:gd name="connsiteX312" fmla="*/ 1070546 w 2553113"/>
              <a:gd name="connsiteY312" fmla="*/ 1925175 h 2408815"/>
              <a:gd name="connsiteX313" fmla="*/ 1060625 w 2553113"/>
              <a:gd name="connsiteY313" fmla="*/ 1927556 h 2408815"/>
              <a:gd name="connsiteX314" fmla="*/ 1056823 w 2553113"/>
              <a:gd name="connsiteY314" fmla="*/ 1923934 h 2408815"/>
              <a:gd name="connsiteX315" fmla="*/ 1060130 w 2553113"/>
              <a:gd name="connsiteY315" fmla="*/ 1915667 h 2408815"/>
              <a:gd name="connsiteX316" fmla="*/ 1059782 w 2553113"/>
              <a:gd name="connsiteY316" fmla="*/ 1906656 h 2408815"/>
              <a:gd name="connsiteX317" fmla="*/ 1055004 w 2553113"/>
              <a:gd name="connsiteY317" fmla="*/ 1899513 h 2408815"/>
              <a:gd name="connsiteX318" fmla="*/ 1040883 w 2553113"/>
              <a:gd name="connsiteY318" fmla="*/ 1896206 h 2408815"/>
              <a:gd name="connsiteX319" fmla="*/ 1015221 w 2553113"/>
              <a:gd name="connsiteY319" fmla="*/ 1882069 h 2408815"/>
              <a:gd name="connsiteX320" fmla="*/ 1012212 w 2553113"/>
              <a:gd name="connsiteY320" fmla="*/ 1869998 h 2408815"/>
              <a:gd name="connsiteX321" fmla="*/ 1006292 w 2553113"/>
              <a:gd name="connsiteY321" fmla="*/ 1864525 h 2408815"/>
              <a:gd name="connsiteX322" fmla="*/ 1007797 w 2553113"/>
              <a:gd name="connsiteY322" fmla="*/ 1855167 h 2408815"/>
              <a:gd name="connsiteX323" fmla="*/ 1001878 w 2553113"/>
              <a:gd name="connsiteY323" fmla="*/ 1850504 h 2408815"/>
              <a:gd name="connsiteX324" fmla="*/ 1012394 w 2553113"/>
              <a:gd name="connsiteY324" fmla="*/ 1845378 h 2408815"/>
              <a:gd name="connsiteX325" fmla="*/ 1006044 w 2553113"/>
              <a:gd name="connsiteY325" fmla="*/ 1836978 h 2408815"/>
              <a:gd name="connsiteX326" fmla="*/ 1005499 w 2553113"/>
              <a:gd name="connsiteY326" fmla="*/ 1821535 h 2408815"/>
              <a:gd name="connsiteX327" fmla="*/ 998719 w 2553113"/>
              <a:gd name="connsiteY327" fmla="*/ 1808473 h 2408815"/>
              <a:gd name="connsiteX328" fmla="*/ 999232 w 2553113"/>
              <a:gd name="connsiteY328" fmla="*/ 1805761 h 2408815"/>
              <a:gd name="connsiteX329" fmla="*/ 1008062 w 2553113"/>
              <a:gd name="connsiteY329" fmla="*/ 1802222 h 2408815"/>
              <a:gd name="connsiteX330" fmla="*/ 1008326 w 2553113"/>
              <a:gd name="connsiteY330" fmla="*/ 1796220 h 2408815"/>
              <a:gd name="connsiteX331" fmla="*/ 1003564 w 2553113"/>
              <a:gd name="connsiteY331" fmla="*/ 1791012 h 2408815"/>
              <a:gd name="connsiteX332" fmla="*/ 1004358 w 2553113"/>
              <a:gd name="connsiteY332" fmla="*/ 1788813 h 2408815"/>
              <a:gd name="connsiteX333" fmla="*/ 1010972 w 2553113"/>
              <a:gd name="connsiteY333" fmla="*/ 1787308 h 2408815"/>
              <a:gd name="connsiteX334" fmla="*/ 1014940 w 2553113"/>
              <a:gd name="connsiteY334" fmla="*/ 1783505 h 2408815"/>
              <a:gd name="connsiteX335" fmla="*/ 1010525 w 2553113"/>
              <a:gd name="connsiteY335" fmla="*/ 1775750 h 2408815"/>
              <a:gd name="connsiteX336" fmla="*/ 1019619 w 2553113"/>
              <a:gd name="connsiteY336" fmla="*/ 1758538 h 2408815"/>
              <a:gd name="connsiteX337" fmla="*/ 1006027 w 2553113"/>
              <a:gd name="connsiteY337" fmla="*/ 1757215 h 2408815"/>
              <a:gd name="connsiteX338" fmla="*/ 983954 w 2553113"/>
              <a:gd name="connsiteY338" fmla="*/ 1767632 h 2408815"/>
              <a:gd name="connsiteX339" fmla="*/ 958903 w 2553113"/>
              <a:gd name="connsiteY339" fmla="*/ 1770542 h 2408815"/>
              <a:gd name="connsiteX340" fmla="*/ 940021 w 2553113"/>
              <a:gd name="connsiteY340" fmla="*/ 1775387 h 2408815"/>
              <a:gd name="connsiteX341" fmla="*/ 916029 w 2553113"/>
              <a:gd name="connsiteY341" fmla="*/ 1774163 h 2408815"/>
              <a:gd name="connsiteX342" fmla="*/ 908704 w 2553113"/>
              <a:gd name="connsiteY342" fmla="*/ 1776709 h 2408815"/>
              <a:gd name="connsiteX343" fmla="*/ 900437 w 2553113"/>
              <a:gd name="connsiteY343" fmla="*/ 1775833 h 2408815"/>
              <a:gd name="connsiteX344" fmla="*/ 893542 w 2553113"/>
              <a:gd name="connsiteY344" fmla="*/ 1779718 h 2408815"/>
              <a:gd name="connsiteX345" fmla="*/ 884365 w 2553113"/>
              <a:gd name="connsiteY345" fmla="*/ 1777503 h 2408815"/>
              <a:gd name="connsiteX346" fmla="*/ 878644 w 2553113"/>
              <a:gd name="connsiteY346" fmla="*/ 1786332 h 2408815"/>
              <a:gd name="connsiteX347" fmla="*/ 863018 w 2553113"/>
              <a:gd name="connsiteY347" fmla="*/ 1789639 h 2408815"/>
              <a:gd name="connsiteX348" fmla="*/ 856041 w 2553113"/>
              <a:gd name="connsiteY348" fmla="*/ 1788234 h 2408815"/>
              <a:gd name="connsiteX349" fmla="*/ 846120 w 2553113"/>
              <a:gd name="connsiteY349" fmla="*/ 1790069 h 2408815"/>
              <a:gd name="connsiteX350" fmla="*/ 844615 w 2553113"/>
              <a:gd name="connsiteY350" fmla="*/ 1796600 h 2408815"/>
              <a:gd name="connsiteX351" fmla="*/ 835091 w 2553113"/>
              <a:gd name="connsiteY351" fmla="*/ 1798023 h 2408815"/>
              <a:gd name="connsiteX352" fmla="*/ 825749 w 2553113"/>
              <a:gd name="connsiteY352" fmla="*/ 1805000 h 2408815"/>
              <a:gd name="connsiteX353" fmla="*/ 816837 w 2553113"/>
              <a:gd name="connsiteY353" fmla="*/ 1818129 h 2408815"/>
              <a:gd name="connsiteX354" fmla="*/ 806685 w 2553113"/>
              <a:gd name="connsiteY354" fmla="*/ 1822362 h 2408815"/>
              <a:gd name="connsiteX355" fmla="*/ 804833 w 2553113"/>
              <a:gd name="connsiteY355" fmla="*/ 1830943 h 2408815"/>
              <a:gd name="connsiteX356" fmla="*/ 802452 w 2553113"/>
              <a:gd name="connsiteY356" fmla="*/ 1833225 h 2408815"/>
              <a:gd name="connsiteX357" fmla="*/ 793093 w 2553113"/>
              <a:gd name="connsiteY357" fmla="*/ 1830315 h 2408815"/>
              <a:gd name="connsiteX358" fmla="*/ 785239 w 2553113"/>
              <a:gd name="connsiteY358" fmla="*/ 1834812 h 2408815"/>
              <a:gd name="connsiteX359" fmla="*/ 770771 w 2553113"/>
              <a:gd name="connsiteY359" fmla="*/ 1834465 h 2408815"/>
              <a:gd name="connsiteX360" fmla="*/ 763347 w 2553113"/>
              <a:gd name="connsiteY360" fmla="*/ 1838797 h 2408815"/>
              <a:gd name="connsiteX361" fmla="*/ 760983 w 2553113"/>
              <a:gd name="connsiteY361" fmla="*/ 1836400 h 2408815"/>
              <a:gd name="connsiteX362" fmla="*/ 760619 w 2553113"/>
              <a:gd name="connsiteY362" fmla="*/ 1830315 h 2408815"/>
              <a:gd name="connsiteX363" fmla="*/ 745622 w 2553113"/>
              <a:gd name="connsiteY363" fmla="*/ 1819650 h 2408815"/>
              <a:gd name="connsiteX364" fmla="*/ 727616 w 2553113"/>
              <a:gd name="connsiteY364" fmla="*/ 1819187 h 2408815"/>
              <a:gd name="connsiteX365" fmla="*/ 719051 w 2553113"/>
              <a:gd name="connsiteY365" fmla="*/ 1813896 h 2408815"/>
              <a:gd name="connsiteX366" fmla="*/ 721084 w 2553113"/>
              <a:gd name="connsiteY366" fmla="*/ 1809746 h 2408815"/>
              <a:gd name="connsiteX367" fmla="*/ 736263 w 2553113"/>
              <a:gd name="connsiteY367" fmla="*/ 1807464 h 2408815"/>
              <a:gd name="connsiteX368" fmla="*/ 748615 w 2553113"/>
              <a:gd name="connsiteY368" fmla="*/ 1784315 h 2408815"/>
              <a:gd name="connsiteX369" fmla="*/ 750830 w 2553113"/>
              <a:gd name="connsiteY369" fmla="*/ 1758190 h 2408815"/>
              <a:gd name="connsiteX370" fmla="*/ 746763 w 2553113"/>
              <a:gd name="connsiteY370" fmla="*/ 1752717 h 2408815"/>
              <a:gd name="connsiteX371" fmla="*/ 748102 w 2553113"/>
              <a:gd name="connsiteY371" fmla="*/ 1734876 h 2408815"/>
              <a:gd name="connsiteX372" fmla="*/ 745705 w 2553113"/>
              <a:gd name="connsiteY372" fmla="*/ 1728891 h 2408815"/>
              <a:gd name="connsiteX373" fmla="*/ 727979 w 2553113"/>
              <a:gd name="connsiteY373" fmla="*/ 1717515 h 2408815"/>
              <a:gd name="connsiteX374" fmla="*/ 717463 w 2553113"/>
              <a:gd name="connsiteY374" fmla="*/ 1714605 h 2408815"/>
              <a:gd name="connsiteX375" fmla="*/ 709196 w 2553113"/>
              <a:gd name="connsiteY375" fmla="*/ 1715398 h 2408815"/>
              <a:gd name="connsiteX376" fmla="*/ 690230 w 2553113"/>
              <a:gd name="connsiteY376" fmla="*/ 1710802 h 2408815"/>
              <a:gd name="connsiteX377" fmla="*/ 683782 w 2553113"/>
              <a:gd name="connsiteY377" fmla="*/ 1715299 h 2408815"/>
              <a:gd name="connsiteX378" fmla="*/ 677334 w 2553113"/>
              <a:gd name="connsiteY378" fmla="*/ 1712918 h 2408815"/>
              <a:gd name="connsiteX379" fmla="*/ 674423 w 2553113"/>
              <a:gd name="connsiteY379" fmla="*/ 1709314 h 2408815"/>
              <a:gd name="connsiteX380" fmla="*/ 678656 w 2553113"/>
              <a:gd name="connsiteY380" fmla="*/ 1695887 h 2408815"/>
              <a:gd name="connsiteX381" fmla="*/ 671778 w 2553113"/>
              <a:gd name="connsiteY381" fmla="*/ 1686710 h 2408815"/>
              <a:gd name="connsiteX382" fmla="*/ 674241 w 2553113"/>
              <a:gd name="connsiteY382" fmla="*/ 1680097 h 2408815"/>
              <a:gd name="connsiteX383" fmla="*/ 672588 w 2553113"/>
              <a:gd name="connsiteY383" fmla="*/ 1676790 h 2408815"/>
              <a:gd name="connsiteX384" fmla="*/ 670471 w 2553113"/>
              <a:gd name="connsiteY384" fmla="*/ 1675136 h 2408815"/>
              <a:gd name="connsiteX385" fmla="*/ 664023 w 2553113"/>
              <a:gd name="connsiteY385" fmla="*/ 1675384 h 2408815"/>
              <a:gd name="connsiteX386" fmla="*/ 653870 w 2553113"/>
              <a:gd name="connsiteY386" fmla="*/ 1670804 h 2408815"/>
              <a:gd name="connsiteX387" fmla="*/ 640097 w 2553113"/>
              <a:gd name="connsiteY387" fmla="*/ 1669581 h 2408815"/>
              <a:gd name="connsiteX388" fmla="*/ 631549 w 2553113"/>
              <a:gd name="connsiteY388" fmla="*/ 1672888 h 2408815"/>
              <a:gd name="connsiteX389" fmla="*/ 626076 w 2553113"/>
              <a:gd name="connsiteY389" fmla="*/ 1684809 h 2408815"/>
              <a:gd name="connsiteX390" fmla="*/ 621661 w 2553113"/>
              <a:gd name="connsiteY390" fmla="*/ 1689489 h 2408815"/>
              <a:gd name="connsiteX391" fmla="*/ 606052 w 2553113"/>
              <a:gd name="connsiteY391" fmla="*/ 1699029 h 2408815"/>
              <a:gd name="connsiteX392" fmla="*/ 601191 w 2553113"/>
              <a:gd name="connsiteY392" fmla="*/ 1707395 h 2408815"/>
              <a:gd name="connsiteX393" fmla="*/ 595453 w 2553113"/>
              <a:gd name="connsiteY393" fmla="*/ 1710306 h 2408815"/>
              <a:gd name="connsiteX394" fmla="*/ 585136 w 2553113"/>
              <a:gd name="connsiteY394" fmla="*/ 1710306 h 2408815"/>
              <a:gd name="connsiteX395" fmla="*/ 565294 w 2553113"/>
              <a:gd name="connsiteY395" fmla="*/ 1700071 h 2408815"/>
              <a:gd name="connsiteX396" fmla="*/ 554712 w 2553113"/>
              <a:gd name="connsiteY396" fmla="*/ 1704568 h 2408815"/>
              <a:gd name="connsiteX397" fmla="*/ 544559 w 2553113"/>
              <a:gd name="connsiteY397" fmla="*/ 1704651 h 2408815"/>
              <a:gd name="connsiteX398" fmla="*/ 532373 w 2553113"/>
              <a:gd name="connsiteY398" fmla="*/ 1699690 h 2408815"/>
              <a:gd name="connsiteX399" fmla="*/ 520022 w 2553113"/>
              <a:gd name="connsiteY399" fmla="*/ 1700401 h 2408815"/>
              <a:gd name="connsiteX400" fmla="*/ 507307 w 2553113"/>
              <a:gd name="connsiteY400" fmla="*/ 1690762 h 2408815"/>
              <a:gd name="connsiteX401" fmla="*/ 497518 w 2553113"/>
              <a:gd name="connsiteY401" fmla="*/ 1686975 h 2408815"/>
              <a:gd name="connsiteX402" fmla="*/ 477677 w 2553113"/>
              <a:gd name="connsiteY402" fmla="*/ 1684677 h 2408815"/>
              <a:gd name="connsiteX403" fmla="*/ 436340 w 2553113"/>
              <a:gd name="connsiteY403" fmla="*/ 1711248 h 2408815"/>
              <a:gd name="connsiteX404" fmla="*/ 411802 w 2553113"/>
              <a:gd name="connsiteY404" fmla="*/ 1731569 h 2408815"/>
              <a:gd name="connsiteX405" fmla="*/ 397334 w 2553113"/>
              <a:gd name="connsiteY405" fmla="*/ 1729006 h 2408815"/>
              <a:gd name="connsiteX406" fmla="*/ 378088 w 2553113"/>
              <a:gd name="connsiteY406" fmla="*/ 1737836 h 2408815"/>
              <a:gd name="connsiteX407" fmla="*/ 358246 w 2553113"/>
              <a:gd name="connsiteY407" fmla="*/ 1730941 h 2408815"/>
              <a:gd name="connsiteX408" fmla="*/ 342538 w 2553113"/>
              <a:gd name="connsiteY408" fmla="*/ 1730412 h 2408815"/>
              <a:gd name="connsiteX409" fmla="*/ 326995 w 2553113"/>
              <a:gd name="connsiteY409" fmla="*/ 1725567 h 2408815"/>
              <a:gd name="connsiteX410" fmla="*/ 316677 w 2553113"/>
              <a:gd name="connsiteY410" fmla="*/ 1719995 h 2408815"/>
              <a:gd name="connsiteX411" fmla="*/ 307054 w 2553113"/>
              <a:gd name="connsiteY411" fmla="*/ 1725485 h 2408815"/>
              <a:gd name="connsiteX412" fmla="*/ 300705 w 2553113"/>
              <a:gd name="connsiteY412" fmla="*/ 1726096 h 2408815"/>
              <a:gd name="connsiteX413" fmla="*/ 295860 w 2553113"/>
              <a:gd name="connsiteY413" fmla="*/ 1734215 h 2408815"/>
              <a:gd name="connsiteX414" fmla="*/ 276018 w 2553113"/>
              <a:gd name="connsiteY414" fmla="*/ 1733768 h 2408815"/>
              <a:gd name="connsiteX415" fmla="*/ 256342 w 2553113"/>
              <a:gd name="connsiteY415" fmla="*/ 1725997 h 2408815"/>
              <a:gd name="connsiteX416" fmla="*/ 237030 w 2553113"/>
              <a:gd name="connsiteY416" fmla="*/ 1712588 h 2408815"/>
              <a:gd name="connsiteX417" fmla="*/ 230416 w 2553113"/>
              <a:gd name="connsiteY417" fmla="*/ 1710934 h 2408815"/>
              <a:gd name="connsiteX418" fmla="*/ 215683 w 2553113"/>
              <a:gd name="connsiteY418" fmla="*/ 1714390 h 2408815"/>
              <a:gd name="connsiteX419" fmla="*/ 212145 w 2553113"/>
              <a:gd name="connsiteY419" fmla="*/ 1716936 h 2408815"/>
              <a:gd name="connsiteX420" fmla="*/ 209681 w 2553113"/>
              <a:gd name="connsiteY420" fmla="*/ 1721797 h 2408815"/>
              <a:gd name="connsiteX421" fmla="*/ 212228 w 2553113"/>
              <a:gd name="connsiteY421" fmla="*/ 1730263 h 2408815"/>
              <a:gd name="connsiteX422" fmla="*/ 211351 w 2553113"/>
              <a:gd name="connsiteY422" fmla="*/ 1736695 h 2408815"/>
              <a:gd name="connsiteX423" fmla="*/ 195031 w 2553113"/>
              <a:gd name="connsiteY423" fmla="*/ 1752321 h 2408815"/>
              <a:gd name="connsiteX424" fmla="*/ 170775 w 2553113"/>
              <a:gd name="connsiteY424" fmla="*/ 1752767 h 2408815"/>
              <a:gd name="connsiteX425" fmla="*/ 165997 w 2553113"/>
              <a:gd name="connsiteY425" fmla="*/ 1761596 h 2408815"/>
              <a:gd name="connsiteX426" fmla="*/ 156208 w 2553113"/>
              <a:gd name="connsiteY426" fmla="*/ 1772080 h 2408815"/>
              <a:gd name="connsiteX427" fmla="*/ 153480 w 2553113"/>
              <a:gd name="connsiteY427" fmla="*/ 1774113 h 2408815"/>
              <a:gd name="connsiteX428" fmla="*/ 148354 w 2553113"/>
              <a:gd name="connsiteY428" fmla="*/ 1772708 h 2408815"/>
              <a:gd name="connsiteX429" fmla="*/ 144650 w 2553113"/>
              <a:gd name="connsiteY429" fmla="*/ 1767251 h 2408815"/>
              <a:gd name="connsiteX430" fmla="*/ 147726 w 2553113"/>
              <a:gd name="connsiteY430" fmla="*/ 1758141 h 2408815"/>
              <a:gd name="connsiteX431" fmla="*/ 145956 w 2553113"/>
              <a:gd name="connsiteY431" fmla="*/ 1749774 h 2408815"/>
              <a:gd name="connsiteX432" fmla="*/ 133869 w 2553113"/>
              <a:gd name="connsiteY432" fmla="*/ 1732115 h 2408815"/>
              <a:gd name="connsiteX433" fmla="*/ 133621 w 2553113"/>
              <a:gd name="connsiteY433" fmla="*/ 1712273 h 2408815"/>
              <a:gd name="connsiteX434" fmla="*/ 129918 w 2553113"/>
              <a:gd name="connsiteY434" fmla="*/ 1701592 h 2408815"/>
              <a:gd name="connsiteX435" fmla="*/ 129736 w 2553113"/>
              <a:gd name="connsiteY435" fmla="*/ 1686430 h 2408815"/>
              <a:gd name="connsiteX436" fmla="*/ 122841 w 2553113"/>
              <a:gd name="connsiteY436" fmla="*/ 1675665 h 2408815"/>
              <a:gd name="connsiteX437" fmla="*/ 120741 w 2553113"/>
              <a:gd name="connsiteY437" fmla="*/ 1666290 h 2408815"/>
              <a:gd name="connsiteX438" fmla="*/ 122593 w 2553113"/>
              <a:gd name="connsiteY438" fmla="*/ 1659792 h 2408815"/>
              <a:gd name="connsiteX439" fmla="*/ 136879 w 2553113"/>
              <a:gd name="connsiteY439" fmla="*/ 1648565 h 2408815"/>
              <a:gd name="connsiteX440" fmla="*/ 156720 w 2553113"/>
              <a:gd name="connsiteY440" fmla="*/ 1642745 h 2408815"/>
              <a:gd name="connsiteX441" fmla="*/ 164128 w 2553113"/>
              <a:gd name="connsiteY441" fmla="*/ 1637106 h 2408815"/>
              <a:gd name="connsiteX442" fmla="*/ 165781 w 2553113"/>
              <a:gd name="connsiteY442" fmla="*/ 1632874 h 2408815"/>
              <a:gd name="connsiteX443" fmla="*/ 160226 w 2553113"/>
              <a:gd name="connsiteY443" fmla="*/ 1609559 h 2408815"/>
              <a:gd name="connsiteX444" fmla="*/ 160937 w 2553113"/>
              <a:gd name="connsiteY444" fmla="*/ 1571728 h 2408815"/>
              <a:gd name="connsiteX445" fmla="*/ 149908 w 2553113"/>
              <a:gd name="connsiteY445" fmla="*/ 1563858 h 2408815"/>
              <a:gd name="connsiteX446" fmla="*/ 155117 w 2553113"/>
              <a:gd name="connsiteY446" fmla="*/ 1549737 h 2408815"/>
              <a:gd name="connsiteX447" fmla="*/ 162706 w 2553113"/>
              <a:gd name="connsiteY447" fmla="*/ 1536509 h 2408815"/>
              <a:gd name="connsiteX448" fmla="*/ 164111 w 2553113"/>
              <a:gd name="connsiteY448" fmla="*/ 1526439 h 2408815"/>
              <a:gd name="connsiteX449" fmla="*/ 158109 w 2553113"/>
              <a:gd name="connsiteY449" fmla="*/ 1510020 h 2408815"/>
              <a:gd name="connsiteX450" fmla="*/ 151132 w 2553113"/>
              <a:gd name="connsiteY450" fmla="*/ 1502613 h 2408815"/>
              <a:gd name="connsiteX451" fmla="*/ 150619 w 2553113"/>
              <a:gd name="connsiteY451" fmla="*/ 1491039 h 2408815"/>
              <a:gd name="connsiteX452" fmla="*/ 138168 w 2553113"/>
              <a:gd name="connsiteY452" fmla="*/ 1476389 h 2408815"/>
              <a:gd name="connsiteX453" fmla="*/ 134382 w 2553113"/>
              <a:gd name="connsiteY453" fmla="*/ 1461904 h 2408815"/>
              <a:gd name="connsiteX454" fmla="*/ 134994 w 2553113"/>
              <a:gd name="connsiteY454" fmla="*/ 1436838 h 2408815"/>
              <a:gd name="connsiteX455" fmla="*/ 127404 w 2553113"/>
              <a:gd name="connsiteY455" fmla="*/ 1416285 h 2408815"/>
              <a:gd name="connsiteX456" fmla="*/ 125552 w 2553113"/>
              <a:gd name="connsiteY456" fmla="*/ 1395732 h 2408815"/>
              <a:gd name="connsiteX457" fmla="*/ 108175 w 2553113"/>
              <a:gd name="connsiteY457" fmla="*/ 1386473 h 2408815"/>
              <a:gd name="connsiteX458" fmla="*/ 92020 w 2553113"/>
              <a:gd name="connsiteY458" fmla="*/ 1381694 h 2408815"/>
              <a:gd name="connsiteX459" fmla="*/ 83984 w 2553113"/>
              <a:gd name="connsiteY459" fmla="*/ 1369955 h 2408815"/>
              <a:gd name="connsiteX460" fmla="*/ 74906 w 2553113"/>
              <a:gd name="connsiteY460" fmla="*/ 1364035 h 2408815"/>
              <a:gd name="connsiteX461" fmla="*/ 64754 w 2553113"/>
              <a:gd name="connsiteY461" fmla="*/ 1349303 h 2408815"/>
              <a:gd name="connsiteX462" fmla="*/ 54337 w 2553113"/>
              <a:gd name="connsiteY462" fmla="*/ 1334653 h 2408815"/>
              <a:gd name="connsiteX463" fmla="*/ 52832 w 2553113"/>
              <a:gd name="connsiteY463" fmla="*/ 1327245 h 2408815"/>
              <a:gd name="connsiteX464" fmla="*/ 36298 w 2553113"/>
              <a:gd name="connsiteY464" fmla="*/ 1317721 h 2408815"/>
              <a:gd name="connsiteX465" fmla="*/ 34099 w 2553113"/>
              <a:gd name="connsiteY465" fmla="*/ 1292836 h 2408815"/>
              <a:gd name="connsiteX466" fmla="*/ 23252 w 2553113"/>
              <a:gd name="connsiteY466" fmla="*/ 1273342 h 2408815"/>
              <a:gd name="connsiteX467" fmla="*/ 24658 w 2553113"/>
              <a:gd name="connsiteY467" fmla="*/ 1264066 h 2408815"/>
              <a:gd name="connsiteX468" fmla="*/ 12835 w 2553113"/>
              <a:gd name="connsiteY468" fmla="*/ 1251450 h 2408815"/>
              <a:gd name="connsiteX469" fmla="*/ 15481 w 2553113"/>
              <a:gd name="connsiteY469" fmla="*/ 1246870 h 2408815"/>
              <a:gd name="connsiteX470" fmla="*/ 19102 w 2553113"/>
              <a:gd name="connsiteY470" fmla="*/ 1227805 h 2408815"/>
              <a:gd name="connsiteX471" fmla="*/ 23781 w 2553113"/>
              <a:gd name="connsiteY471" fmla="*/ 1215355 h 2408815"/>
              <a:gd name="connsiteX472" fmla="*/ 31900 w 2553113"/>
              <a:gd name="connsiteY472" fmla="*/ 1200358 h 2408815"/>
              <a:gd name="connsiteX473" fmla="*/ 32065 w 2553113"/>
              <a:gd name="connsiteY473" fmla="*/ 1180764 h 2408815"/>
              <a:gd name="connsiteX474" fmla="*/ 26956 w 2553113"/>
              <a:gd name="connsiteY474" fmla="*/ 1154920 h 2408815"/>
              <a:gd name="connsiteX475" fmla="*/ 29072 w 2553113"/>
              <a:gd name="connsiteY475" fmla="*/ 1138236 h 2408815"/>
              <a:gd name="connsiteX476" fmla="*/ 33570 w 2553113"/>
              <a:gd name="connsiteY476" fmla="*/ 1110971 h 2408815"/>
              <a:gd name="connsiteX477" fmla="*/ 34182 w 2553113"/>
              <a:gd name="connsiteY477" fmla="*/ 1094287 h 2408815"/>
              <a:gd name="connsiteX478" fmla="*/ 37720 w 2553113"/>
              <a:gd name="connsiteY478" fmla="*/ 1083870 h 2408815"/>
              <a:gd name="connsiteX479" fmla="*/ 44334 w 2553113"/>
              <a:gd name="connsiteY479" fmla="*/ 1065434 h 2408815"/>
              <a:gd name="connsiteX480" fmla="*/ 47641 w 2553113"/>
              <a:gd name="connsiteY480" fmla="*/ 1038697 h 2408815"/>
              <a:gd name="connsiteX481" fmla="*/ 49410 w 2553113"/>
              <a:gd name="connsiteY481" fmla="*/ 1018062 h 2408815"/>
              <a:gd name="connsiteX482" fmla="*/ 55048 w 2553113"/>
              <a:gd name="connsiteY482" fmla="*/ 998385 h 2408815"/>
              <a:gd name="connsiteX483" fmla="*/ 59893 w 2553113"/>
              <a:gd name="connsiteY483" fmla="*/ 988845 h 2408815"/>
              <a:gd name="connsiteX484" fmla="*/ 55148 w 2553113"/>
              <a:gd name="connsiteY484" fmla="*/ 968821 h 2408815"/>
              <a:gd name="connsiteX485" fmla="*/ 48534 w 2553113"/>
              <a:gd name="connsiteY485" fmla="*/ 948880 h 2408815"/>
              <a:gd name="connsiteX486" fmla="*/ 53279 w 2553113"/>
              <a:gd name="connsiteY486" fmla="*/ 939853 h 2408815"/>
              <a:gd name="connsiteX487" fmla="*/ 41903 w 2553113"/>
              <a:gd name="connsiteY487" fmla="*/ 930328 h 2408815"/>
              <a:gd name="connsiteX488" fmla="*/ 36794 w 2553113"/>
              <a:gd name="connsiteY488" fmla="*/ 903691 h 2408815"/>
              <a:gd name="connsiteX489" fmla="*/ 30263 w 2553113"/>
              <a:gd name="connsiteY489" fmla="*/ 888611 h 2408815"/>
              <a:gd name="connsiteX490" fmla="*/ 18688 w 2553113"/>
              <a:gd name="connsiteY490" fmla="*/ 863627 h 2408815"/>
              <a:gd name="connsiteX491" fmla="*/ 11364 w 2553113"/>
              <a:gd name="connsiteY491" fmla="*/ 856567 h 2408815"/>
              <a:gd name="connsiteX492" fmla="*/ -624 w 2553113"/>
              <a:gd name="connsiteY492" fmla="*/ 827350 h 2408815"/>
              <a:gd name="connsiteX493" fmla="*/ 6436 w 2553113"/>
              <a:gd name="connsiteY493" fmla="*/ 817562 h 2408815"/>
              <a:gd name="connsiteX494" fmla="*/ 4667 w 2553113"/>
              <a:gd name="connsiteY494" fmla="*/ 799836 h 2408815"/>
              <a:gd name="connsiteX495" fmla="*/ 5725 w 2553113"/>
              <a:gd name="connsiteY495" fmla="*/ 784641 h 2408815"/>
              <a:gd name="connsiteX496" fmla="*/ 13497 w 2553113"/>
              <a:gd name="connsiteY496" fmla="*/ 771413 h 2408815"/>
              <a:gd name="connsiteX497" fmla="*/ 17895 w 2553113"/>
              <a:gd name="connsiteY497" fmla="*/ 757673 h 2408815"/>
              <a:gd name="connsiteX498" fmla="*/ 22144 w 2553113"/>
              <a:gd name="connsiteY498" fmla="*/ 747603 h 2408815"/>
              <a:gd name="connsiteX499" fmla="*/ 22144 w 2553113"/>
              <a:gd name="connsiteY499" fmla="*/ 747603 h 2408815"/>
              <a:gd name="connsiteX500" fmla="*/ 61497 w 2553113"/>
              <a:gd name="connsiteY500" fmla="*/ 762484 h 2408815"/>
              <a:gd name="connsiteX501" fmla="*/ 74906 w 2553113"/>
              <a:gd name="connsiteY501" fmla="*/ 775199 h 2408815"/>
              <a:gd name="connsiteX502" fmla="*/ 93095 w 2553113"/>
              <a:gd name="connsiteY502" fmla="*/ 784293 h 2408815"/>
              <a:gd name="connsiteX503" fmla="*/ 111283 w 2553113"/>
              <a:gd name="connsiteY503" fmla="*/ 786757 h 2408815"/>
              <a:gd name="connsiteX504" fmla="*/ 124081 w 2553113"/>
              <a:gd name="connsiteY504" fmla="*/ 792049 h 2408815"/>
              <a:gd name="connsiteX505" fmla="*/ 142352 w 2553113"/>
              <a:gd name="connsiteY505" fmla="*/ 794082 h 2408815"/>
              <a:gd name="connsiteX506" fmla="*/ 180646 w 2553113"/>
              <a:gd name="connsiteY506" fmla="*/ 789039 h 2408815"/>
              <a:gd name="connsiteX507" fmla="*/ 212856 w 2553113"/>
              <a:gd name="connsiteY507" fmla="*/ 789221 h 2408815"/>
              <a:gd name="connsiteX508" fmla="*/ 219552 w 2553113"/>
              <a:gd name="connsiteY508" fmla="*/ 785914 h 2408815"/>
              <a:gd name="connsiteX509" fmla="*/ 240122 w 2553113"/>
              <a:gd name="connsiteY509" fmla="*/ 768189 h 2408815"/>
              <a:gd name="connsiteX510" fmla="*/ 245413 w 2553113"/>
              <a:gd name="connsiteY510" fmla="*/ 767561 h 2408815"/>
              <a:gd name="connsiteX511" fmla="*/ 251597 w 2553113"/>
              <a:gd name="connsiteY511" fmla="*/ 771529 h 2408815"/>
              <a:gd name="connsiteX512" fmla="*/ 256259 w 2553113"/>
              <a:gd name="connsiteY512" fmla="*/ 778242 h 2408815"/>
              <a:gd name="connsiteX513" fmla="*/ 260145 w 2553113"/>
              <a:gd name="connsiteY513" fmla="*/ 798365 h 2408815"/>
              <a:gd name="connsiteX514" fmla="*/ 264742 w 2553113"/>
              <a:gd name="connsiteY514" fmla="*/ 808285 h 2408815"/>
              <a:gd name="connsiteX515" fmla="*/ 268264 w 2553113"/>
              <a:gd name="connsiteY515" fmla="*/ 810948 h 2408815"/>
              <a:gd name="connsiteX516" fmla="*/ 286617 w 2553113"/>
              <a:gd name="connsiteY516" fmla="*/ 815528 h 2408815"/>
              <a:gd name="connsiteX517" fmla="*/ 300920 w 2553113"/>
              <a:gd name="connsiteY517" fmla="*/ 813874 h 2408815"/>
              <a:gd name="connsiteX518" fmla="*/ 318397 w 2553113"/>
              <a:gd name="connsiteY518" fmla="*/ 820935 h 2408815"/>
              <a:gd name="connsiteX519" fmla="*/ 338338 w 2553113"/>
              <a:gd name="connsiteY519" fmla="*/ 817132 h 2408815"/>
              <a:gd name="connsiteX520" fmla="*/ 376815 w 2553113"/>
              <a:gd name="connsiteY520" fmla="*/ 804086 h 2408815"/>
              <a:gd name="connsiteX521" fmla="*/ 384123 w 2553113"/>
              <a:gd name="connsiteY521" fmla="*/ 800977 h 2408815"/>
              <a:gd name="connsiteX522" fmla="*/ 393928 w 2553113"/>
              <a:gd name="connsiteY522" fmla="*/ 791982 h 2408815"/>
              <a:gd name="connsiteX523" fmla="*/ 398690 w 2553113"/>
              <a:gd name="connsiteY523" fmla="*/ 790130 h 2408815"/>
              <a:gd name="connsiteX524" fmla="*/ 398690 w 2553113"/>
              <a:gd name="connsiteY524" fmla="*/ 790130 h 2408815"/>
              <a:gd name="connsiteX525" fmla="*/ 403898 w 2553113"/>
              <a:gd name="connsiteY525" fmla="*/ 804003 h 2408815"/>
              <a:gd name="connsiteX526" fmla="*/ 406726 w 2553113"/>
              <a:gd name="connsiteY526" fmla="*/ 821811 h 2408815"/>
              <a:gd name="connsiteX527" fmla="*/ 411306 w 2553113"/>
              <a:gd name="connsiteY527" fmla="*/ 828260 h 2408815"/>
              <a:gd name="connsiteX528" fmla="*/ 417490 w 2553113"/>
              <a:gd name="connsiteY528" fmla="*/ 830723 h 2408815"/>
              <a:gd name="connsiteX529" fmla="*/ 424815 w 2553113"/>
              <a:gd name="connsiteY529" fmla="*/ 829070 h 2408815"/>
              <a:gd name="connsiteX530" fmla="*/ 431346 w 2553113"/>
              <a:gd name="connsiteY530" fmla="*/ 818554 h 2408815"/>
              <a:gd name="connsiteX531" fmla="*/ 434868 w 2553113"/>
              <a:gd name="connsiteY531" fmla="*/ 816272 h 2408815"/>
              <a:gd name="connsiteX532" fmla="*/ 445020 w 2553113"/>
              <a:gd name="connsiteY532" fmla="*/ 821662 h 2408815"/>
              <a:gd name="connsiteX533" fmla="*/ 461969 w 2553113"/>
              <a:gd name="connsiteY533" fmla="*/ 820009 h 2408815"/>
              <a:gd name="connsiteX534" fmla="*/ 476850 w 2553113"/>
              <a:gd name="connsiteY534" fmla="*/ 825812 h 2408815"/>
              <a:gd name="connsiteX535" fmla="*/ 488589 w 2553113"/>
              <a:gd name="connsiteY535" fmla="*/ 827235 h 2408815"/>
              <a:gd name="connsiteX536" fmla="*/ 499717 w 2553113"/>
              <a:gd name="connsiteY536" fmla="*/ 825382 h 2408815"/>
              <a:gd name="connsiteX537" fmla="*/ 510200 w 2553113"/>
              <a:gd name="connsiteY537" fmla="*/ 820422 h 2408815"/>
              <a:gd name="connsiteX538" fmla="*/ 546577 w 2553113"/>
              <a:gd name="connsiteY538" fmla="*/ 821315 h 2408815"/>
              <a:gd name="connsiteX539" fmla="*/ 553472 w 2553113"/>
              <a:gd name="connsiteY539" fmla="*/ 817793 h 2408815"/>
              <a:gd name="connsiteX540" fmla="*/ 561326 w 2553113"/>
              <a:gd name="connsiteY540" fmla="*/ 808352 h 2408815"/>
              <a:gd name="connsiteX541" fmla="*/ 564418 w 2553113"/>
              <a:gd name="connsiteY541" fmla="*/ 809840 h 2408815"/>
              <a:gd name="connsiteX542" fmla="*/ 565559 w 2553113"/>
              <a:gd name="connsiteY542" fmla="*/ 817595 h 2408815"/>
              <a:gd name="connsiteX543" fmla="*/ 569097 w 2553113"/>
              <a:gd name="connsiteY543" fmla="*/ 820686 h 2408815"/>
              <a:gd name="connsiteX544" fmla="*/ 576058 w 2553113"/>
              <a:gd name="connsiteY544" fmla="*/ 820422 h 2408815"/>
              <a:gd name="connsiteX545" fmla="*/ 583300 w 2553113"/>
              <a:gd name="connsiteY545" fmla="*/ 816189 h 2408815"/>
              <a:gd name="connsiteX546" fmla="*/ 585764 w 2553113"/>
              <a:gd name="connsiteY546" fmla="*/ 806053 h 2408815"/>
              <a:gd name="connsiteX547" fmla="*/ 592213 w 2553113"/>
              <a:gd name="connsiteY547" fmla="*/ 801093 h 2408815"/>
              <a:gd name="connsiteX548" fmla="*/ 605887 w 2553113"/>
              <a:gd name="connsiteY548" fmla="*/ 798514 h 2408815"/>
              <a:gd name="connsiteX549" fmla="*/ 623976 w 2553113"/>
              <a:gd name="connsiteY549" fmla="*/ 800167 h 2408815"/>
              <a:gd name="connsiteX550" fmla="*/ 625117 w 2553113"/>
              <a:gd name="connsiteY550" fmla="*/ 790643 h 2408815"/>
              <a:gd name="connsiteX551" fmla="*/ 623711 w 2553113"/>
              <a:gd name="connsiteY551" fmla="*/ 786046 h 2408815"/>
              <a:gd name="connsiteX552" fmla="*/ 614088 w 2553113"/>
              <a:gd name="connsiteY552" fmla="*/ 770272 h 2408815"/>
              <a:gd name="connsiteX553" fmla="*/ 615857 w 2553113"/>
              <a:gd name="connsiteY553" fmla="*/ 760731 h 2408815"/>
              <a:gd name="connsiteX554" fmla="*/ 615063 w 2553113"/>
              <a:gd name="connsiteY554" fmla="*/ 741221 h 2408815"/>
              <a:gd name="connsiteX555" fmla="*/ 617445 w 2553113"/>
              <a:gd name="connsiteY555" fmla="*/ 735764 h 2408815"/>
              <a:gd name="connsiteX556" fmla="*/ 615510 w 2553113"/>
              <a:gd name="connsiteY556" fmla="*/ 726405 h 2408815"/>
              <a:gd name="connsiteX557" fmla="*/ 617891 w 2553113"/>
              <a:gd name="connsiteY557" fmla="*/ 719444 h 2408815"/>
              <a:gd name="connsiteX558" fmla="*/ 616386 w 2553113"/>
              <a:gd name="connsiteY558" fmla="*/ 715030 h 2408815"/>
              <a:gd name="connsiteX559" fmla="*/ 622917 w 2553113"/>
              <a:gd name="connsiteY559" fmla="*/ 709722 h 2408815"/>
              <a:gd name="connsiteX560" fmla="*/ 628655 w 2553113"/>
              <a:gd name="connsiteY560" fmla="*/ 691980 h 2408815"/>
              <a:gd name="connsiteX561" fmla="*/ 630954 w 2553113"/>
              <a:gd name="connsiteY561" fmla="*/ 675313 h 2408815"/>
              <a:gd name="connsiteX562" fmla="*/ 637733 w 2553113"/>
              <a:gd name="connsiteY562" fmla="*/ 668253 h 2408815"/>
              <a:gd name="connsiteX563" fmla="*/ 636162 w 2553113"/>
              <a:gd name="connsiteY563" fmla="*/ 663921 h 2408815"/>
              <a:gd name="connsiteX564" fmla="*/ 628738 w 2553113"/>
              <a:gd name="connsiteY564" fmla="*/ 661556 h 2408815"/>
              <a:gd name="connsiteX565" fmla="*/ 625563 w 2553113"/>
              <a:gd name="connsiteY565" fmla="*/ 657224 h 2408815"/>
              <a:gd name="connsiteX566" fmla="*/ 631119 w 2553113"/>
              <a:gd name="connsiteY566" fmla="*/ 637382 h 2408815"/>
              <a:gd name="connsiteX567" fmla="*/ 626357 w 2553113"/>
              <a:gd name="connsiteY567" fmla="*/ 624419 h 2408815"/>
              <a:gd name="connsiteX568" fmla="*/ 629101 w 2553113"/>
              <a:gd name="connsiteY568" fmla="*/ 619459 h 2408815"/>
              <a:gd name="connsiteX569" fmla="*/ 640296 w 2553113"/>
              <a:gd name="connsiteY569" fmla="*/ 610894 h 2408815"/>
              <a:gd name="connsiteX570" fmla="*/ 645421 w 2553113"/>
              <a:gd name="connsiteY570" fmla="*/ 598707 h 2408815"/>
              <a:gd name="connsiteX571" fmla="*/ 651506 w 2553113"/>
              <a:gd name="connsiteY571" fmla="*/ 593069 h 2408815"/>
              <a:gd name="connsiteX572" fmla="*/ 654813 w 2553113"/>
              <a:gd name="connsiteY572" fmla="*/ 585843 h 2408815"/>
              <a:gd name="connsiteX573" fmla="*/ 670505 w 2553113"/>
              <a:gd name="connsiteY573" fmla="*/ 581875 h 2408815"/>
              <a:gd name="connsiteX574" fmla="*/ 676689 w 2553113"/>
              <a:gd name="connsiteY574" fmla="*/ 576386 h 2408815"/>
              <a:gd name="connsiteX575" fmla="*/ 679251 w 2553113"/>
              <a:gd name="connsiteY575" fmla="*/ 567027 h 2408815"/>
              <a:gd name="connsiteX576" fmla="*/ 674473 w 2553113"/>
              <a:gd name="connsiteY576" fmla="*/ 562364 h 2408815"/>
              <a:gd name="connsiteX577" fmla="*/ 678458 w 2553113"/>
              <a:gd name="connsiteY577" fmla="*/ 557156 h 2408815"/>
              <a:gd name="connsiteX578" fmla="*/ 676523 w 2553113"/>
              <a:gd name="connsiteY578" fmla="*/ 553287 h 2408815"/>
              <a:gd name="connsiteX579" fmla="*/ 672638 w 2553113"/>
              <a:gd name="connsiteY579" fmla="*/ 552377 h 2408815"/>
              <a:gd name="connsiteX580" fmla="*/ 671480 w 2553113"/>
              <a:gd name="connsiteY580" fmla="*/ 549831 h 2408815"/>
              <a:gd name="connsiteX581" fmla="*/ 681021 w 2553113"/>
              <a:gd name="connsiteY581" fmla="*/ 543746 h 2408815"/>
              <a:gd name="connsiteX582" fmla="*/ 675184 w 2553113"/>
              <a:gd name="connsiteY582" fmla="*/ 534735 h 2408815"/>
              <a:gd name="connsiteX583" fmla="*/ 680045 w 2553113"/>
              <a:gd name="connsiteY583" fmla="*/ 527939 h 2408815"/>
              <a:gd name="connsiteX584" fmla="*/ 683352 w 2553113"/>
              <a:gd name="connsiteY584" fmla="*/ 526798 h 2408815"/>
              <a:gd name="connsiteX585" fmla="*/ 694216 w 2553113"/>
              <a:gd name="connsiteY585" fmla="*/ 530320 h 2408815"/>
              <a:gd name="connsiteX586" fmla="*/ 700036 w 2553113"/>
              <a:gd name="connsiteY586" fmla="*/ 536851 h 2408815"/>
              <a:gd name="connsiteX587" fmla="*/ 702764 w 2553113"/>
              <a:gd name="connsiteY587" fmla="*/ 542952 h 2408815"/>
              <a:gd name="connsiteX588" fmla="*/ 701540 w 2553113"/>
              <a:gd name="connsiteY588" fmla="*/ 557503 h 2408815"/>
              <a:gd name="connsiteX589" fmla="*/ 705955 w 2553113"/>
              <a:gd name="connsiteY589" fmla="*/ 562711 h 2408815"/>
              <a:gd name="connsiteX590" fmla="*/ 741505 w 2553113"/>
              <a:gd name="connsiteY590" fmla="*/ 580172 h 2408815"/>
              <a:gd name="connsiteX591" fmla="*/ 755444 w 2553113"/>
              <a:gd name="connsiteY591" fmla="*/ 584686 h 2408815"/>
              <a:gd name="connsiteX592" fmla="*/ 765166 w 2553113"/>
              <a:gd name="connsiteY592" fmla="*/ 584686 h 2408815"/>
              <a:gd name="connsiteX593" fmla="*/ 771863 w 2553113"/>
              <a:gd name="connsiteY593" fmla="*/ 581875 h 2408815"/>
              <a:gd name="connsiteX594" fmla="*/ 774855 w 2553113"/>
              <a:gd name="connsiteY594" fmla="*/ 578436 h 2408815"/>
              <a:gd name="connsiteX595" fmla="*/ 779634 w 2553113"/>
              <a:gd name="connsiteY595" fmla="*/ 564911 h 2408815"/>
              <a:gd name="connsiteX596" fmla="*/ 787306 w 2553113"/>
              <a:gd name="connsiteY596" fmla="*/ 562993 h 2408815"/>
              <a:gd name="connsiteX597" fmla="*/ 805213 w 2553113"/>
              <a:gd name="connsiteY597" fmla="*/ 562893 h 2408815"/>
              <a:gd name="connsiteX598" fmla="*/ 820094 w 2553113"/>
              <a:gd name="connsiteY598" fmla="*/ 546838 h 2408815"/>
              <a:gd name="connsiteX599" fmla="*/ 850799 w 2553113"/>
              <a:gd name="connsiteY599" fmla="*/ 536421 h 2408815"/>
              <a:gd name="connsiteX600" fmla="*/ 877619 w 2553113"/>
              <a:gd name="connsiteY600" fmla="*/ 514629 h 2408815"/>
              <a:gd name="connsiteX601" fmla="*/ 894650 w 2553113"/>
              <a:gd name="connsiteY601" fmla="*/ 503947 h 2408815"/>
              <a:gd name="connsiteX602" fmla="*/ 895890 w 2553113"/>
              <a:gd name="connsiteY602" fmla="*/ 500342 h 2408815"/>
              <a:gd name="connsiteX603" fmla="*/ 892269 w 2553113"/>
              <a:gd name="connsiteY603" fmla="*/ 490190 h 2408815"/>
              <a:gd name="connsiteX604" fmla="*/ 893062 w 2553113"/>
              <a:gd name="connsiteY604" fmla="*/ 485610 h 2408815"/>
              <a:gd name="connsiteX605" fmla="*/ 898883 w 2553113"/>
              <a:gd name="connsiteY605" fmla="*/ 475160 h 2408815"/>
              <a:gd name="connsiteX606" fmla="*/ 905331 w 2553113"/>
              <a:gd name="connsiteY606" fmla="*/ 469885 h 2408815"/>
              <a:gd name="connsiteX607" fmla="*/ 936036 w 2553113"/>
              <a:gd name="connsiteY607" fmla="*/ 467670 h 2408815"/>
              <a:gd name="connsiteX608" fmla="*/ 963666 w 2553113"/>
              <a:gd name="connsiteY608" fmla="*/ 471919 h 2408815"/>
              <a:gd name="connsiteX609" fmla="*/ 981308 w 2553113"/>
              <a:gd name="connsiteY609" fmla="*/ 479244 h 2408815"/>
              <a:gd name="connsiteX610" fmla="*/ 991014 w 2553113"/>
              <a:gd name="connsiteY610" fmla="*/ 486304 h 2408815"/>
              <a:gd name="connsiteX611" fmla="*/ 1000356 w 2553113"/>
              <a:gd name="connsiteY611" fmla="*/ 497135 h 2408815"/>
              <a:gd name="connsiteX612" fmla="*/ 1004953 w 2553113"/>
              <a:gd name="connsiteY612" fmla="*/ 497680 h 2408815"/>
              <a:gd name="connsiteX613" fmla="*/ 1042983 w 2553113"/>
              <a:gd name="connsiteY613" fmla="*/ 483279 h 2408815"/>
              <a:gd name="connsiteX614" fmla="*/ 1046422 w 2553113"/>
              <a:gd name="connsiteY614" fmla="*/ 478318 h 2408815"/>
              <a:gd name="connsiteX615" fmla="*/ 1047580 w 2553113"/>
              <a:gd name="connsiteY615" fmla="*/ 469588 h 2408815"/>
              <a:gd name="connsiteX616" fmla="*/ 1052259 w 2553113"/>
              <a:gd name="connsiteY616" fmla="*/ 462875 h 2408815"/>
              <a:gd name="connsiteX617" fmla="*/ 1050754 w 2553113"/>
              <a:gd name="connsiteY617" fmla="*/ 452375 h 2408815"/>
              <a:gd name="connsiteX618" fmla="*/ 1052953 w 2553113"/>
              <a:gd name="connsiteY618" fmla="*/ 449730 h 2408815"/>
              <a:gd name="connsiteX619" fmla="*/ 1066991 w 2553113"/>
              <a:gd name="connsiteY619" fmla="*/ 444240 h 2408815"/>
              <a:gd name="connsiteX620" fmla="*/ 1065569 w 2553113"/>
              <a:gd name="connsiteY620" fmla="*/ 434121 h 2408815"/>
              <a:gd name="connsiteX621" fmla="*/ 1062047 w 2553113"/>
              <a:gd name="connsiteY621" fmla="*/ 432467 h 2408815"/>
              <a:gd name="connsiteX622" fmla="*/ 1039196 w 2553113"/>
              <a:gd name="connsiteY622" fmla="*/ 436353 h 2408815"/>
              <a:gd name="connsiteX623" fmla="*/ 1034947 w 2553113"/>
              <a:gd name="connsiteY623" fmla="*/ 434948 h 2408815"/>
              <a:gd name="connsiteX624" fmla="*/ 1032566 w 2553113"/>
              <a:gd name="connsiteY624" fmla="*/ 436700 h 2408815"/>
              <a:gd name="connsiteX625" fmla="*/ 1030185 w 2553113"/>
              <a:gd name="connsiteY625" fmla="*/ 433261 h 2408815"/>
              <a:gd name="connsiteX626" fmla="*/ 1027457 w 2553113"/>
              <a:gd name="connsiteY626" fmla="*/ 432120 h 2408815"/>
              <a:gd name="connsiteX627" fmla="*/ 1024150 w 2553113"/>
              <a:gd name="connsiteY627" fmla="*/ 434501 h 2408815"/>
              <a:gd name="connsiteX628" fmla="*/ 1020181 w 2553113"/>
              <a:gd name="connsiteY628" fmla="*/ 430963 h 2408815"/>
              <a:gd name="connsiteX629" fmla="*/ 1008607 w 2553113"/>
              <a:gd name="connsiteY629" fmla="*/ 417107 h 2408815"/>
              <a:gd name="connsiteX630" fmla="*/ 1001894 w 2553113"/>
              <a:gd name="connsiteY630" fmla="*/ 412262 h 2408815"/>
              <a:gd name="connsiteX631" fmla="*/ 991841 w 2553113"/>
              <a:gd name="connsiteY631" fmla="*/ 395727 h 2408815"/>
              <a:gd name="connsiteX632" fmla="*/ 996256 w 2553113"/>
              <a:gd name="connsiteY632" fmla="*/ 384781 h 2408815"/>
              <a:gd name="connsiteX633" fmla="*/ 1006755 w 2553113"/>
              <a:gd name="connsiteY633" fmla="*/ 376067 h 2408815"/>
              <a:gd name="connsiteX634" fmla="*/ 1026779 w 2553113"/>
              <a:gd name="connsiteY634" fmla="*/ 375174 h 2408815"/>
              <a:gd name="connsiteX635" fmla="*/ 1060047 w 2553113"/>
              <a:gd name="connsiteY635" fmla="*/ 382499 h 2408815"/>
              <a:gd name="connsiteX636" fmla="*/ 1067024 w 2553113"/>
              <a:gd name="connsiteY636" fmla="*/ 381705 h 2408815"/>
              <a:gd name="connsiteX637" fmla="*/ 1080252 w 2553113"/>
              <a:gd name="connsiteY637" fmla="*/ 372446 h 2408815"/>
              <a:gd name="connsiteX638" fmla="*/ 1103401 w 2553113"/>
              <a:gd name="connsiteY638" fmla="*/ 368643 h 2408815"/>
              <a:gd name="connsiteX639" fmla="*/ 1128550 w 2553113"/>
              <a:gd name="connsiteY639" fmla="*/ 344370 h 2408815"/>
              <a:gd name="connsiteX640" fmla="*/ 1142307 w 2553113"/>
              <a:gd name="connsiteY640" fmla="*/ 335557 h 2408815"/>
              <a:gd name="connsiteX641" fmla="*/ 1159156 w 2553113"/>
              <a:gd name="connsiteY641" fmla="*/ 337855 h 2408815"/>
              <a:gd name="connsiteX642" fmla="*/ 1180965 w 2553113"/>
              <a:gd name="connsiteY642" fmla="*/ 345445 h 2408815"/>
              <a:gd name="connsiteX643" fmla="*/ 1186802 w 2553113"/>
              <a:gd name="connsiteY643" fmla="*/ 351348 h 2408815"/>
              <a:gd name="connsiteX644" fmla="*/ 1187496 w 2553113"/>
              <a:gd name="connsiteY644" fmla="*/ 364327 h 2408815"/>
              <a:gd name="connsiteX645" fmla="*/ 1192870 w 2553113"/>
              <a:gd name="connsiteY645" fmla="*/ 368825 h 2408815"/>
              <a:gd name="connsiteX646" fmla="*/ 1199848 w 2553113"/>
              <a:gd name="connsiteY646" fmla="*/ 367502 h 2408815"/>
              <a:gd name="connsiteX647" fmla="*/ 1212381 w 2553113"/>
              <a:gd name="connsiteY647" fmla="*/ 355316 h 2408815"/>
              <a:gd name="connsiteX648" fmla="*/ 1222699 w 2553113"/>
              <a:gd name="connsiteY648" fmla="*/ 354010 h 2408815"/>
              <a:gd name="connsiteX649" fmla="*/ 1241317 w 2553113"/>
              <a:gd name="connsiteY649" fmla="*/ 356292 h 2408815"/>
              <a:gd name="connsiteX650" fmla="*/ 1247501 w 2553113"/>
              <a:gd name="connsiteY650" fmla="*/ 352505 h 2408815"/>
              <a:gd name="connsiteX651" fmla="*/ 1253321 w 2553113"/>
              <a:gd name="connsiteY651" fmla="*/ 338914 h 2408815"/>
              <a:gd name="connsiteX652" fmla="*/ 1240970 w 2553113"/>
              <a:gd name="connsiteY652" fmla="*/ 314194 h 2408815"/>
              <a:gd name="connsiteX653" fmla="*/ 1240523 w 2553113"/>
              <a:gd name="connsiteY653" fmla="*/ 306605 h 2408815"/>
              <a:gd name="connsiteX654" fmla="*/ 1251370 w 2553113"/>
              <a:gd name="connsiteY654" fmla="*/ 289590 h 2408815"/>
              <a:gd name="connsiteX655" fmla="*/ 1248063 w 2553113"/>
              <a:gd name="connsiteY655" fmla="*/ 244847 h 2408815"/>
              <a:gd name="connsiteX656" fmla="*/ 1252131 w 2553113"/>
              <a:gd name="connsiteY656" fmla="*/ 219615 h 2408815"/>
              <a:gd name="connsiteX657" fmla="*/ 1251321 w 2553113"/>
              <a:gd name="connsiteY657" fmla="*/ 215366 h 2408815"/>
              <a:gd name="connsiteX658" fmla="*/ 1226271 w 2553113"/>
              <a:gd name="connsiteY658" fmla="*/ 191986 h 2408815"/>
              <a:gd name="connsiteX659" fmla="*/ 1221310 w 2553113"/>
              <a:gd name="connsiteY659" fmla="*/ 181486 h 2408815"/>
              <a:gd name="connsiteX660" fmla="*/ 1221128 w 2553113"/>
              <a:gd name="connsiteY660" fmla="*/ 173814 h 2408815"/>
              <a:gd name="connsiteX661" fmla="*/ 1225097 w 2553113"/>
              <a:gd name="connsiteY661" fmla="*/ 162786 h 2408815"/>
              <a:gd name="connsiteX662" fmla="*/ 1243285 w 2553113"/>
              <a:gd name="connsiteY662" fmla="*/ 142034 h 2408815"/>
              <a:gd name="connsiteX663" fmla="*/ 1225097 w 2553113"/>
              <a:gd name="connsiteY663" fmla="*/ 109428 h 2408815"/>
              <a:gd name="connsiteX664" fmla="*/ 1235018 w 2553113"/>
              <a:gd name="connsiteY664" fmla="*/ 81319 h 2408815"/>
              <a:gd name="connsiteX665" fmla="*/ 1260696 w 2553113"/>
              <a:gd name="connsiteY665" fmla="*/ 46993 h 2408815"/>
              <a:gd name="connsiteX666" fmla="*/ 1276404 w 2553113"/>
              <a:gd name="connsiteY666" fmla="*/ 14965 h 240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l="l" t="t" r="r" b="b"/>
            <a:pathLst>
              <a:path w="2553113" h="2408815">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name="connsiteX0" fmla="*/ -624 w 1234665"/>
              <a:gd name="connsiteY0" fmla="*/ 212522 h 1750715"/>
              <a:gd name="connsiteX1" fmla="*/ 14257 w 1234665"/>
              <a:gd name="connsiteY1" fmla="*/ 191424 h 1750715"/>
              <a:gd name="connsiteX2" fmla="*/ 41622 w 1234665"/>
              <a:gd name="connsiteY2" fmla="*/ 178891 h 1750715"/>
              <a:gd name="connsiteX3" fmla="*/ 60588 w 1234665"/>
              <a:gd name="connsiteY3" fmla="*/ 156751 h 1750715"/>
              <a:gd name="connsiteX4" fmla="*/ 67383 w 1234665"/>
              <a:gd name="connsiteY4" fmla="*/ 152336 h 1750715"/>
              <a:gd name="connsiteX5" fmla="*/ 70922 w 1234665"/>
              <a:gd name="connsiteY5" fmla="*/ 152336 h 1750715"/>
              <a:gd name="connsiteX6" fmla="*/ 77717 w 1234665"/>
              <a:gd name="connsiteY6" fmla="*/ 156403 h 1750715"/>
              <a:gd name="connsiteX7" fmla="*/ 81769 w 1234665"/>
              <a:gd name="connsiteY7" fmla="*/ 162753 h 1750715"/>
              <a:gd name="connsiteX8" fmla="*/ 82909 w 1234665"/>
              <a:gd name="connsiteY8" fmla="*/ 175815 h 1750715"/>
              <a:gd name="connsiteX9" fmla="*/ 79602 w 1234665"/>
              <a:gd name="connsiteY9" fmla="*/ 190299 h 1750715"/>
              <a:gd name="connsiteX10" fmla="*/ 84001 w 1234665"/>
              <a:gd name="connsiteY10" fmla="*/ 200535 h 1750715"/>
              <a:gd name="connsiteX11" fmla="*/ 98882 w 1234665"/>
              <a:gd name="connsiteY11" fmla="*/ 205908 h 1750715"/>
              <a:gd name="connsiteX12" fmla="*/ 106124 w 1234665"/>
              <a:gd name="connsiteY12" fmla="*/ 203345 h 1750715"/>
              <a:gd name="connsiteX13" fmla="*/ 109018 w 1234665"/>
              <a:gd name="connsiteY13" fmla="*/ 199906 h 1750715"/>
              <a:gd name="connsiteX14" fmla="*/ 111498 w 1234665"/>
              <a:gd name="connsiteY14" fmla="*/ 192763 h 1750715"/>
              <a:gd name="connsiteX15" fmla="*/ 110076 w 1234665"/>
              <a:gd name="connsiteY15" fmla="*/ 182181 h 1750715"/>
              <a:gd name="connsiteX16" fmla="*/ 93674 w 1234665"/>
              <a:gd name="connsiteY16" fmla="*/ 130278 h 1750715"/>
              <a:gd name="connsiteX17" fmla="*/ 85109 w 1234665"/>
              <a:gd name="connsiteY17" fmla="*/ 81402 h 1750715"/>
              <a:gd name="connsiteX18" fmla="*/ 74873 w 1234665"/>
              <a:gd name="connsiteY18" fmla="*/ 58451 h 1750715"/>
              <a:gd name="connsiteX19" fmla="*/ 74262 w 1234665"/>
              <a:gd name="connsiteY19" fmla="*/ 55012 h 1750715"/>
              <a:gd name="connsiteX20" fmla="*/ 80082 w 1234665"/>
              <a:gd name="connsiteY20" fmla="*/ 47505 h 1750715"/>
              <a:gd name="connsiteX21" fmla="*/ 88019 w 1234665"/>
              <a:gd name="connsiteY21" fmla="*/ 48299 h 1750715"/>
              <a:gd name="connsiteX22" fmla="*/ 118641 w 1234665"/>
              <a:gd name="connsiteY22" fmla="*/ 57840 h 1750715"/>
              <a:gd name="connsiteX23" fmla="*/ 171949 w 1234665"/>
              <a:gd name="connsiteY23" fmla="*/ 63131 h 1750715"/>
              <a:gd name="connsiteX24" fmla="*/ 178381 w 1234665"/>
              <a:gd name="connsiteY24" fmla="*/ 59427 h 1750715"/>
              <a:gd name="connsiteX25" fmla="*/ 194618 w 1234665"/>
              <a:gd name="connsiteY25" fmla="*/ 39387 h 1750715"/>
              <a:gd name="connsiteX26" fmla="*/ 204688 w 1234665"/>
              <a:gd name="connsiteY26" fmla="*/ 18735 h 1750715"/>
              <a:gd name="connsiteX27" fmla="*/ 209533 w 1234665"/>
              <a:gd name="connsiteY27" fmla="*/ 23232 h 1750715"/>
              <a:gd name="connsiteX28" fmla="*/ 219949 w 1234665"/>
              <a:gd name="connsiteY28" fmla="*/ 20322 h 1750715"/>
              <a:gd name="connsiteX29" fmla="*/ 243594 w 1234665"/>
              <a:gd name="connsiteY29" fmla="*/ 33550 h 1750715"/>
              <a:gd name="connsiteX30" fmla="*/ 259732 w 1234665"/>
              <a:gd name="connsiteY30" fmla="*/ 34873 h 1750715"/>
              <a:gd name="connsiteX31" fmla="*/ 273869 w 1234665"/>
              <a:gd name="connsiteY31" fmla="*/ 42115 h 1750715"/>
              <a:gd name="connsiteX32" fmla="*/ 284898 w 1234665"/>
              <a:gd name="connsiteY32" fmla="*/ 50482 h 1750715"/>
              <a:gd name="connsiteX33" fmla="*/ 292653 w 1234665"/>
              <a:gd name="connsiteY33" fmla="*/ 63990 h 1750715"/>
              <a:gd name="connsiteX34" fmla="*/ 309188 w 1234665"/>
              <a:gd name="connsiteY34" fmla="*/ 56500 h 1750715"/>
              <a:gd name="connsiteX35" fmla="*/ 319869 w 1234665"/>
              <a:gd name="connsiteY35" fmla="*/ 54467 h 1750715"/>
              <a:gd name="connsiteX36" fmla="*/ 331443 w 1234665"/>
              <a:gd name="connsiteY36" fmla="*/ 55525 h 1750715"/>
              <a:gd name="connsiteX37" fmla="*/ 341364 w 1234665"/>
              <a:gd name="connsiteY37" fmla="*/ 59410 h 1750715"/>
              <a:gd name="connsiteX38" fmla="*/ 348772 w 1234665"/>
              <a:gd name="connsiteY38" fmla="*/ 64619 h 1750715"/>
              <a:gd name="connsiteX39" fmla="*/ 367125 w 1234665"/>
              <a:gd name="connsiteY39" fmla="*/ 93125 h 1750715"/>
              <a:gd name="connsiteX40" fmla="*/ 372945 w 1234665"/>
              <a:gd name="connsiteY40" fmla="*/ 98681 h 1750715"/>
              <a:gd name="connsiteX41" fmla="*/ 389480 w 1234665"/>
              <a:gd name="connsiteY41" fmla="*/ 89669 h 1750715"/>
              <a:gd name="connsiteX42" fmla="*/ 451866 w 1234665"/>
              <a:gd name="connsiteY42" fmla="*/ 77483 h 1750715"/>
              <a:gd name="connsiteX43" fmla="*/ 474551 w 1234665"/>
              <a:gd name="connsiteY43" fmla="*/ 76160 h 1750715"/>
              <a:gd name="connsiteX44" fmla="*/ 506662 w 1234665"/>
              <a:gd name="connsiteY44" fmla="*/ 79963 h 1750715"/>
              <a:gd name="connsiteX45" fmla="*/ 505786 w 1234665"/>
              <a:gd name="connsiteY45" fmla="*/ 61874 h 1750715"/>
              <a:gd name="connsiteX46" fmla="*/ 507902 w 1234665"/>
              <a:gd name="connsiteY46" fmla="*/ 55260 h 1750715"/>
              <a:gd name="connsiteX47" fmla="*/ 529513 w 1234665"/>
              <a:gd name="connsiteY47" fmla="*/ 51391 h 1750715"/>
              <a:gd name="connsiteX48" fmla="*/ 531911 w 1234665"/>
              <a:gd name="connsiteY48" fmla="*/ 38759 h 1750715"/>
              <a:gd name="connsiteX49" fmla="*/ 531911 w 1234665"/>
              <a:gd name="connsiteY49" fmla="*/ 20273 h 1750715"/>
              <a:gd name="connsiteX50" fmla="*/ 536871 w 1234665"/>
              <a:gd name="connsiteY50" fmla="*/ 13312 h 1750715"/>
              <a:gd name="connsiteX51" fmla="*/ 543584 w 1234665"/>
              <a:gd name="connsiteY51" fmla="*/ 9525 h 1750715"/>
              <a:gd name="connsiteX52" fmla="*/ 558746 w 1234665"/>
              <a:gd name="connsiteY52" fmla="*/ 7574 h 1750715"/>
              <a:gd name="connsiteX53" fmla="*/ 589022 w 1234665"/>
              <a:gd name="connsiteY53" fmla="*/ 9773 h 1750715"/>
              <a:gd name="connsiteX54" fmla="*/ 603142 w 1234665"/>
              <a:gd name="connsiteY54" fmla="*/ -462 h 1750715"/>
              <a:gd name="connsiteX55" fmla="*/ 709907 w 1234665"/>
              <a:gd name="connsiteY55" fmla="*/ 15147 h 1750715"/>
              <a:gd name="connsiteX56" fmla="*/ 712023 w 1234665"/>
              <a:gd name="connsiteY56" fmla="*/ 13940 h 1750715"/>
              <a:gd name="connsiteX57" fmla="*/ 712023 w 1234665"/>
              <a:gd name="connsiteY57" fmla="*/ 13940 h 1750715"/>
              <a:gd name="connsiteX58" fmla="*/ 720588 w 1234665"/>
              <a:gd name="connsiteY58" fmla="*/ 57443 h 1750715"/>
              <a:gd name="connsiteX59" fmla="*/ 720588 w 1234665"/>
              <a:gd name="connsiteY59" fmla="*/ 57443 h 1750715"/>
              <a:gd name="connsiteX60" fmla="*/ 723498 w 1234665"/>
              <a:gd name="connsiteY60" fmla="*/ 79153 h 1750715"/>
              <a:gd name="connsiteX61" fmla="*/ 729054 w 1234665"/>
              <a:gd name="connsiteY61" fmla="*/ 98466 h 1750715"/>
              <a:gd name="connsiteX62" fmla="*/ 743439 w 1234665"/>
              <a:gd name="connsiteY62" fmla="*/ 120953 h 1750715"/>
              <a:gd name="connsiteX63" fmla="*/ 765861 w 1234665"/>
              <a:gd name="connsiteY63" fmla="*/ 149376 h 1750715"/>
              <a:gd name="connsiteX64" fmla="*/ 790663 w 1234665"/>
              <a:gd name="connsiteY64" fmla="*/ 202585 h 1750715"/>
              <a:gd name="connsiteX65" fmla="*/ 803461 w 1234665"/>
              <a:gd name="connsiteY65" fmla="*/ 206388 h 1750715"/>
              <a:gd name="connsiteX66" fmla="*/ 820492 w 1234665"/>
              <a:gd name="connsiteY66" fmla="*/ 206652 h 1750715"/>
              <a:gd name="connsiteX67" fmla="*/ 904934 w 1234665"/>
              <a:gd name="connsiteY67" fmla="*/ 200204 h 1750715"/>
              <a:gd name="connsiteX68" fmla="*/ 901495 w 1234665"/>
              <a:gd name="connsiteY68" fmla="*/ 229966 h 1750715"/>
              <a:gd name="connsiteX69" fmla="*/ 897262 w 1234665"/>
              <a:gd name="connsiteY69" fmla="*/ 245046 h 1750715"/>
              <a:gd name="connsiteX70" fmla="*/ 900702 w 1234665"/>
              <a:gd name="connsiteY70" fmla="*/ 257398 h 1750715"/>
              <a:gd name="connsiteX71" fmla="*/ 900784 w 1234665"/>
              <a:gd name="connsiteY71" fmla="*/ 270278 h 1750715"/>
              <a:gd name="connsiteX72" fmla="*/ 907051 w 1234665"/>
              <a:gd name="connsiteY72" fmla="*/ 285556 h 1750715"/>
              <a:gd name="connsiteX73" fmla="*/ 908026 w 1234665"/>
              <a:gd name="connsiteY73" fmla="*/ 293823 h 1750715"/>
              <a:gd name="connsiteX74" fmla="*/ 897957 w 1234665"/>
              <a:gd name="connsiteY74" fmla="*/ 312872 h 1750715"/>
              <a:gd name="connsiteX75" fmla="*/ 892765 w 1234665"/>
              <a:gd name="connsiteY75" fmla="*/ 332829 h 1750715"/>
              <a:gd name="connsiteX76" fmla="*/ 878727 w 1234665"/>
              <a:gd name="connsiteY76" fmla="*/ 359285 h 1750715"/>
              <a:gd name="connsiteX77" fmla="*/ 879173 w 1234665"/>
              <a:gd name="connsiteY77" fmla="*/ 364509 h 1750715"/>
              <a:gd name="connsiteX78" fmla="*/ 885341 w 1234665"/>
              <a:gd name="connsiteY78" fmla="*/ 373670 h 1750715"/>
              <a:gd name="connsiteX79" fmla="*/ 883042 w 1234665"/>
              <a:gd name="connsiteY79" fmla="*/ 377109 h 1750715"/>
              <a:gd name="connsiteX80" fmla="*/ 878380 w 1234665"/>
              <a:gd name="connsiteY80" fmla="*/ 374116 h 1750715"/>
              <a:gd name="connsiteX81" fmla="*/ 875817 w 1234665"/>
              <a:gd name="connsiteY81" fmla="*/ 375423 h 1750715"/>
              <a:gd name="connsiteX82" fmla="*/ 876263 w 1234665"/>
              <a:gd name="connsiteY82" fmla="*/ 378531 h 1750715"/>
              <a:gd name="connsiteX83" fmla="*/ 880479 w 1234665"/>
              <a:gd name="connsiteY83" fmla="*/ 381954 h 1750715"/>
              <a:gd name="connsiteX84" fmla="*/ 877404 w 1234665"/>
              <a:gd name="connsiteY84" fmla="*/ 388766 h 1750715"/>
              <a:gd name="connsiteX85" fmla="*/ 881290 w 1234665"/>
              <a:gd name="connsiteY85" fmla="*/ 394322 h 1750715"/>
              <a:gd name="connsiteX86" fmla="*/ 876081 w 1234665"/>
              <a:gd name="connsiteY86" fmla="*/ 400688 h 1750715"/>
              <a:gd name="connsiteX87" fmla="*/ 874940 w 1234665"/>
              <a:gd name="connsiteY87" fmla="*/ 408707 h 1750715"/>
              <a:gd name="connsiteX88" fmla="*/ 867351 w 1234665"/>
              <a:gd name="connsiteY88" fmla="*/ 412758 h 1750715"/>
              <a:gd name="connsiteX89" fmla="*/ 867169 w 1234665"/>
              <a:gd name="connsiteY89" fmla="*/ 417454 h 1750715"/>
              <a:gd name="connsiteX90" fmla="*/ 863465 w 1234665"/>
              <a:gd name="connsiteY90" fmla="*/ 421505 h 1750715"/>
              <a:gd name="connsiteX91" fmla="*/ 864871 w 1234665"/>
              <a:gd name="connsiteY91" fmla="*/ 427771 h 1750715"/>
              <a:gd name="connsiteX92" fmla="*/ 863465 w 1234665"/>
              <a:gd name="connsiteY92" fmla="*/ 430318 h 1750715"/>
              <a:gd name="connsiteX93" fmla="*/ 851279 w 1234665"/>
              <a:gd name="connsiteY93" fmla="*/ 431029 h 1750715"/>
              <a:gd name="connsiteX94" fmla="*/ 846782 w 1234665"/>
              <a:gd name="connsiteY94" fmla="*/ 434336 h 1750715"/>
              <a:gd name="connsiteX95" fmla="*/ 847145 w 1234665"/>
              <a:gd name="connsiteY95" fmla="*/ 437345 h 1750715"/>
              <a:gd name="connsiteX96" fmla="*/ 850849 w 1234665"/>
              <a:gd name="connsiteY96" fmla="*/ 439462 h 1750715"/>
              <a:gd name="connsiteX97" fmla="*/ 848898 w 1234665"/>
              <a:gd name="connsiteY97" fmla="*/ 445265 h 1750715"/>
              <a:gd name="connsiteX98" fmla="*/ 849163 w 1234665"/>
              <a:gd name="connsiteY98" fmla="*/ 457187 h 1750715"/>
              <a:gd name="connsiteX99" fmla="*/ 837258 w 1234665"/>
              <a:gd name="connsiteY99" fmla="*/ 461420 h 1750715"/>
              <a:gd name="connsiteX100" fmla="*/ 833455 w 1234665"/>
              <a:gd name="connsiteY100" fmla="*/ 470861 h 1750715"/>
              <a:gd name="connsiteX101" fmla="*/ 829404 w 1234665"/>
              <a:gd name="connsiteY101" fmla="*/ 472812 h 1750715"/>
              <a:gd name="connsiteX102" fmla="*/ 826312 w 1234665"/>
              <a:gd name="connsiteY102" fmla="*/ 483229 h 1750715"/>
              <a:gd name="connsiteX103" fmla="*/ 817581 w 1234665"/>
              <a:gd name="connsiteY103" fmla="*/ 483924 h 1750715"/>
              <a:gd name="connsiteX104" fmla="*/ 813084 w 1234665"/>
              <a:gd name="connsiteY104" fmla="*/ 487231 h 1750715"/>
              <a:gd name="connsiteX105" fmla="*/ 812803 w 1234665"/>
              <a:gd name="connsiteY105" fmla="*/ 491827 h 1750715"/>
              <a:gd name="connsiteX106" fmla="*/ 819698 w 1234665"/>
              <a:gd name="connsiteY106" fmla="*/ 500574 h 1750715"/>
              <a:gd name="connsiteX107" fmla="*/ 819863 w 1234665"/>
              <a:gd name="connsiteY107" fmla="*/ 504079 h 1750715"/>
              <a:gd name="connsiteX108" fmla="*/ 815448 w 1234665"/>
              <a:gd name="connsiteY108" fmla="*/ 509205 h 1750715"/>
              <a:gd name="connsiteX109" fmla="*/ 809198 w 1234665"/>
              <a:gd name="connsiteY109" fmla="*/ 509999 h 1750715"/>
              <a:gd name="connsiteX110" fmla="*/ 811315 w 1234665"/>
              <a:gd name="connsiteY110" fmla="*/ 513703 h 1750715"/>
              <a:gd name="connsiteX111" fmla="*/ 810339 w 1234665"/>
              <a:gd name="connsiteY111" fmla="*/ 520432 h 1750715"/>
              <a:gd name="connsiteX112" fmla="*/ 813861 w 1234665"/>
              <a:gd name="connsiteY112" fmla="*/ 524483 h 1750715"/>
              <a:gd name="connsiteX113" fmla="*/ 814655 w 1234665"/>
              <a:gd name="connsiteY113" fmla="*/ 536223 h 1750715"/>
              <a:gd name="connsiteX114" fmla="*/ 819433 w 1234665"/>
              <a:gd name="connsiteY114" fmla="*/ 539133 h 1750715"/>
              <a:gd name="connsiteX115" fmla="*/ 817780 w 1234665"/>
              <a:gd name="connsiteY115" fmla="*/ 545036 h 1750715"/>
              <a:gd name="connsiteX116" fmla="*/ 818755 w 1234665"/>
              <a:gd name="connsiteY116" fmla="*/ 549815 h 1750715"/>
              <a:gd name="connsiteX117" fmla="*/ 807826 w 1234665"/>
              <a:gd name="connsiteY117" fmla="*/ 560397 h 1750715"/>
              <a:gd name="connsiteX118" fmla="*/ 808520 w 1234665"/>
              <a:gd name="connsiteY118" fmla="*/ 564630 h 1750715"/>
              <a:gd name="connsiteX119" fmla="*/ 799955 w 1234665"/>
              <a:gd name="connsiteY119" fmla="*/ 573377 h 1750715"/>
              <a:gd name="connsiteX120" fmla="*/ 802254 w 1234665"/>
              <a:gd name="connsiteY120" fmla="*/ 578337 h 1750715"/>
              <a:gd name="connsiteX121" fmla="*/ 801460 w 1234665"/>
              <a:gd name="connsiteY121" fmla="*/ 581644 h 1750715"/>
              <a:gd name="connsiteX122" fmla="*/ 810719 w 1234665"/>
              <a:gd name="connsiteY122" fmla="*/ 585612 h 1750715"/>
              <a:gd name="connsiteX123" fmla="*/ 809066 w 1234665"/>
              <a:gd name="connsiteY123" fmla="*/ 591796 h 1750715"/>
              <a:gd name="connsiteX124" fmla="*/ 817631 w 1234665"/>
              <a:gd name="connsiteY124" fmla="*/ 590556 h 1750715"/>
              <a:gd name="connsiteX125" fmla="*/ 822393 w 1234665"/>
              <a:gd name="connsiteY125" fmla="*/ 593466 h 1750715"/>
              <a:gd name="connsiteX126" fmla="*/ 822657 w 1234665"/>
              <a:gd name="connsiteY126" fmla="*/ 596376 h 1750715"/>
              <a:gd name="connsiteX127" fmla="*/ 819119 w 1234665"/>
              <a:gd name="connsiteY127" fmla="*/ 597005 h 1750715"/>
              <a:gd name="connsiteX128" fmla="*/ 818507 w 1234665"/>
              <a:gd name="connsiteY128" fmla="*/ 599468 h 1750715"/>
              <a:gd name="connsiteX129" fmla="*/ 827866 w 1234665"/>
              <a:gd name="connsiteY129" fmla="*/ 613506 h 1750715"/>
              <a:gd name="connsiteX130" fmla="*/ 834397 w 1234665"/>
              <a:gd name="connsiteY130" fmla="*/ 611853 h 1750715"/>
              <a:gd name="connsiteX131" fmla="*/ 834033 w 1234665"/>
              <a:gd name="connsiteY131" fmla="*/ 620418 h 1750715"/>
              <a:gd name="connsiteX132" fmla="*/ 838895 w 1234665"/>
              <a:gd name="connsiteY132" fmla="*/ 621377 h 1750715"/>
              <a:gd name="connsiteX133" fmla="*/ 846831 w 1234665"/>
              <a:gd name="connsiteY133" fmla="*/ 629049 h 1750715"/>
              <a:gd name="connsiteX134" fmla="*/ 845690 w 1234665"/>
              <a:gd name="connsiteY134" fmla="*/ 639367 h 1750715"/>
              <a:gd name="connsiteX135" fmla="*/ 852652 w 1234665"/>
              <a:gd name="connsiteY135" fmla="*/ 648114 h 1750715"/>
              <a:gd name="connsiteX136" fmla="*/ 856620 w 1234665"/>
              <a:gd name="connsiteY136" fmla="*/ 649254 h 1750715"/>
              <a:gd name="connsiteX137" fmla="*/ 861216 w 1234665"/>
              <a:gd name="connsiteY137" fmla="*/ 645947 h 1750715"/>
              <a:gd name="connsiteX138" fmla="*/ 868194 w 1234665"/>
              <a:gd name="connsiteY138" fmla="*/ 650561 h 1750715"/>
              <a:gd name="connsiteX139" fmla="*/ 868988 w 1234665"/>
              <a:gd name="connsiteY139" fmla="*/ 664665 h 1750715"/>
              <a:gd name="connsiteX140" fmla="*/ 875866 w 1234665"/>
              <a:gd name="connsiteY140" fmla="*/ 671378 h 1750715"/>
              <a:gd name="connsiteX141" fmla="*/ 871633 w 1234665"/>
              <a:gd name="connsiteY141" fmla="*/ 674817 h 1750715"/>
              <a:gd name="connsiteX142" fmla="*/ 871451 w 1234665"/>
              <a:gd name="connsiteY142" fmla="*/ 678124 h 1750715"/>
              <a:gd name="connsiteX143" fmla="*/ 878777 w 1234665"/>
              <a:gd name="connsiteY143" fmla="*/ 684490 h 1750715"/>
              <a:gd name="connsiteX144" fmla="*/ 875684 w 1234665"/>
              <a:gd name="connsiteY144" fmla="*/ 692327 h 1750715"/>
              <a:gd name="connsiteX145" fmla="*/ 875337 w 1234665"/>
              <a:gd name="connsiteY145" fmla="*/ 703009 h 1750715"/>
              <a:gd name="connsiteX146" fmla="*/ 879223 w 1234665"/>
              <a:gd name="connsiteY146" fmla="*/ 710681 h 1750715"/>
              <a:gd name="connsiteX147" fmla="*/ 879223 w 1234665"/>
              <a:gd name="connsiteY147" fmla="*/ 715889 h 1750715"/>
              <a:gd name="connsiteX148" fmla="*/ 873403 w 1234665"/>
              <a:gd name="connsiteY148" fmla="*/ 725694 h 1750715"/>
              <a:gd name="connsiteX149" fmla="*/ 872857 w 1234665"/>
              <a:gd name="connsiteY149" fmla="*/ 736277 h 1750715"/>
              <a:gd name="connsiteX150" fmla="*/ 867219 w 1234665"/>
              <a:gd name="connsiteY150" fmla="*/ 744313 h 1750715"/>
              <a:gd name="connsiteX151" fmla="*/ 877454 w 1234665"/>
              <a:gd name="connsiteY151" fmla="*/ 759326 h 1750715"/>
              <a:gd name="connsiteX152" fmla="*/ 877619 w 1234665"/>
              <a:gd name="connsiteY152" fmla="*/ 765659 h 1750715"/>
              <a:gd name="connsiteX153" fmla="*/ 859100 w 1234665"/>
              <a:gd name="connsiteY153" fmla="*/ 782078 h 1750715"/>
              <a:gd name="connsiteX154" fmla="*/ 855396 w 1234665"/>
              <a:gd name="connsiteY154" fmla="*/ 788262 h 1750715"/>
              <a:gd name="connsiteX155" fmla="*/ 853991 w 1234665"/>
              <a:gd name="connsiteY155" fmla="*/ 796116 h 1750715"/>
              <a:gd name="connsiteX156" fmla="*/ 849576 w 1234665"/>
              <a:gd name="connsiteY156" fmla="*/ 795934 h 1750715"/>
              <a:gd name="connsiteX157" fmla="*/ 847625 w 1234665"/>
              <a:gd name="connsiteY157" fmla="*/ 799820 h 1750715"/>
              <a:gd name="connsiteX158" fmla="*/ 840217 w 1234665"/>
              <a:gd name="connsiteY158" fmla="*/ 804234 h 1750715"/>
              <a:gd name="connsiteX159" fmla="*/ 834827 w 1234665"/>
              <a:gd name="connsiteY159" fmla="*/ 818273 h 1750715"/>
              <a:gd name="connsiteX160" fmla="*/ 837919 w 1234665"/>
              <a:gd name="connsiteY160" fmla="*/ 833154 h 1750715"/>
              <a:gd name="connsiteX161" fmla="*/ 843739 w 1234665"/>
              <a:gd name="connsiteY161" fmla="*/ 836940 h 1750715"/>
              <a:gd name="connsiteX162" fmla="*/ 849212 w 1234665"/>
              <a:gd name="connsiteY162" fmla="*/ 851243 h 1750715"/>
              <a:gd name="connsiteX163" fmla="*/ 855562 w 1234665"/>
              <a:gd name="connsiteY163" fmla="*/ 854335 h 1750715"/>
              <a:gd name="connsiteX164" fmla="*/ 857959 w 1234665"/>
              <a:gd name="connsiteY164" fmla="*/ 859891 h 1750715"/>
              <a:gd name="connsiteX165" fmla="*/ 864920 w 1234665"/>
              <a:gd name="connsiteY165" fmla="*/ 862801 h 1750715"/>
              <a:gd name="connsiteX166" fmla="*/ 868360 w 1234665"/>
              <a:gd name="connsiteY166" fmla="*/ 870919 h 1750715"/>
              <a:gd name="connsiteX167" fmla="*/ 877454 w 1234665"/>
              <a:gd name="connsiteY167" fmla="*/ 879319 h 1750715"/>
              <a:gd name="connsiteX168" fmla="*/ 879835 w 1234665"/>
              <a:gd name="connsiteY168" fmla="*/ 884776 h 1750715"/>
              <a:gd name="connsiteX169" fmla="*/ 879934 w 1234665"/>
              <a:gd name="connsiteY169" fmla="*/ 895176 h 1750715"/>
              <a:gd name="connsiteX170" fmla="*/ 884597 w 1234665"/>
              <a:gd name="connsiteY170" fmla="*/ 900136 h 1750715"/>
              <a:gd name="connsiteX171" fmla="*/ 885390 w 1234665"/>
              <a:gd name="connsiteY171" fmla="*/ 906750 h 1750715"/>
              <a:gd name="connsiteX172" fmla="*/ 891211 w 1234665"/>
              <a:gd name="connsiteY172" fmla="*/ 912570 h 1750715"/>
              <a:gd name="connsiteX173" fmla="*/ 893327 w 1234665"/>
              <a:gd name="connsiteY173" fmla="*/ 919283 h 1750715"/>
              <a:gd name="connsiteX174" fmla="*/ 1234042 w 1234665"/>
              <a:gd name="connsiteY174" fmla="*/ 919102 h 1750715"/>
              <a:gd name="connsiteX175" fmla="*/ 1234042 w 1234665"/>
              <a:gd name="connsiteY175" fmla="*/ 919102 h 1750715"/>
              <a:gd name="connsiteX176" fmla="*/ 1232388 w 1234665"/>
              <a:gd name="connsiteY176" fmla="*/ 934628 h 1750715"/>
              <a:gd name="connsiteX177" fmla="*/ 1216680 w 1234665"/>
              <a:gd name="connsiteY177" fmla="*/ 966656 h 1750715"/>
              <a:gd name="connsiteX178" fmla="*/ 1191002 w 1234665"/>
              <a:gd name="connsiteY178" fmla="*/ 1000982 h 1750715"/>
              <a:gd name="connsiteX179" fmla="*/ 1181081 w 1234665"/>
              <a:gd name="connsiteY179" fmla="*/ 1029091 h 1750715"/>
              <a:gd name="connsiteX180" fmla="*/ 1199616 w 1234665"/>
              <a:gd name="connsiteY180" fmla="*/ 1061565 h 1750715"/>
              <a:gd name="connsiteX181" fmla="*/ 1181428 w 1234665"/>
              <a:gd name="connsiteY181" fmla="*/ 1082316 h 1750715"/>
              <a:gd name="connsiteX182" fmla="*/ 1177460 w 1234665"/>
              <a:gd name="connsiteY182" fmla="*/ 1093345 h 1750715"/>
              <a:gd name="connsiteX183" fmla="*/ 1177642 w 1234665"/>
              <a:gd name="connsiteY183" fmla="*/ 1101017 h 1750715"/>
              <a:gd name="connsiteX184" fmla="*/ 1182603 w 1234665"/>
              <a:gd name="connsiteY184" fmla="*/ 1111516 h 1750715"/>
              <a:gd name="connsiteX185" fmla="*/ 1207653 w 1234665"/>
              <a:gd name="connsiteY185" fmla="*/ 1134897 h 1750715"/>
              <a:gd name="connsiteX186" fmla="*/ 1208463 w 1234665"/>
              <a:gd name="connsiteY186" fmla="*/ 1139146 h 1750715"/>
              <a:gd name="connsiteX187" fmla="*/ 1204395 w 1234665"/>
              <a:gd name="connsiteY187" fmla="*/ 1164378 h 1750715"/>
              <a:gd name="connsiteX188" fmla="*/ 1207702 w 1234665"/>
              <a:gd name="connsiteY188" fmla="*/ 1209121 h 1750715"/>
              <a:gd name="connsiteX189" fmla="*/ 1196855 w 1234665"/>
              <a:gd name="connsiteY189" fmla="*/ 1226135 h 1750715"/>
              <a:gd name="connsiteX190" fmla="*/ 1197302 w 1234665"/>
              <a:gd name="connsiteY190" fmla="*/ 1233725 h 1750715"/>
              <a:gd name="connsiteX191" fmla="*/ 1209653 w 1234665"/>
              <a:gd name="connsiteY191" fmla="*/ 1258444 h 1750715"/>
              <a:gd name="connsiteX192" fmla="*/ 1203833 w 1234665"/>
              <a:gd name="connsiteY192" fmla="*/ 1272036 h 1750715"/>
              <a:gd name="connsiteX193" fmla="*/ 1197649 w 1234665"/>
              <a:gd name="connsiteY193" fmla="*/ 1275822 h 1750715"/>
              <a:gd name="connsiteX194" fmla="*/ 1179031 w 1234665"/>
              <a:gd name="connsiteY194" fmla="*/ 1273540 h 1750715"/>
              <a:gd name="connsiteX195" fmla="*/ 1168713 w 1234665"/>
              <a:gd name="connsiteY195" fmla="*/ 1274847 h 1750715"/>
              <a:gd name="connsiteX196" fmla="*/ 1156180 w 1234665"/>
              <a:gd name="connsiteY196" fmla="*/ 1287033 h 1750715"/>
              <a:gd name="connsiteX197" fmla="*/ 1149202 w 1234665"/>
              <a:gd name="connsiteY197" fmla="*/ 1288355 h 1750715"/>
              <a:gd name="connsiteX198" fmla="*/ 1143828 w 1234665"/>
              <a:gd name="connsiteY198" fmla="*/ 1283858 h 1750715"/>
              <a:gd name="connsiteX199" fmla="*/ 1143134 w 1234665"/>
              <a:gd name="connsiteY199" fmla="*/ 1270879 h 1750715"/>
              <a:gd name="connsiteX200" fmla="*/ 1137297 w 1234665"/>
              <a:gd name="connsiteY200" fmla="*/ 1264976 h 1750715"/>
              <a:gd name="connsiteX201" fmla="*/ 1115488 w 1234665"/>
              <a:gd name="connsiteY201" fmla="*/ 1257386 h 1750715"/>
              <a:gd name="connsiteX202" fmla="*/ 1098639 w 1234665"/>
              <a:gd name="connsiteY202" fmla="*/ 1255088 h 1750715"/>
              <a:gd name="connsiteX203" fmla="*/ 1084882 w 1234665"/>
              <a:gd name="connsiteY203" fmla="*/ 1263901 h 1750715"/>
              <a:gd name="connsiteX204" fmla="*/ 1059733 w 1234665"/>
              <a:gd name="connsiteY204" fmla="*/ 1288174 h 1750715"/>
              <a:gd name="connsiteX205" fmla="*/ 1036584 w 1234665"/>
              <a:gd name="connsiteY205" fmla="*/ 1291977 h 1750715"/>
              <a:gd name="connsiteX206" fmla="*/ 1023356 w 1234665"/>
              <a:gd name="connsiteY206" fmla="*/ 1301236 h 1750715"/>
              <a:gd name="connsiteX207" fmla="*/ 1016379 w 1234665"/>
              <a:gd name="connsiteY207" fmla="*/ 1302030 h 1750715"/>
              <a:gd name="connsiteX208" fmla="*/ 983111 w 1234665"/>
              <a:gd name="connsiteY208" fmla="*/ 1294705 h 1750715"/>
              <a:gd name="connsiteX209" fmla="*/ 963087 w 1234665"/>
              <a:gd name="connsiteY209" fmla="*/ 1295598 h 1750715"/>
              <a:gd name="connsiteX210" fmla="*/ 952587 w 1234665"/>
              <a:gd name="connsiteY210" fmla="*/ 1304312 h 1750715"/>
              <a:gd name="connsiteX211" fmla="*/ 948173 w 1234665"/>
              <a:gd name="connsiteY211" fmla="*/ 1315258 h 1750715"/>
              <a:gd name="connsiteX212" fmla="*/ 958226 w 1234665"/>
              <a:gd name="connsiteY212" fmla="*/ 1331792 h 1750715"/>
              <a:gd name="connsiteX213" fmla="*/ 964939 w 1234665"/>
              <a:gd name="connsiteY213" fmla="*/ 1336637 h 1750715"/>
              <a:gd name="connsiteX214" fmla="*/ 976513 w 1234665"/>
              <a:gd name="connsiteY214" fmla="*/ 1350493 h 1750715"/>
              <a:gd name="connsiteX215" fmla="*/ 980482 w 1234665"/>
              <a:gd name="connsiteY215" fmla="*/ 1354031 h 1750715"/>
              <a:gd name="connsiteX216" fmla="*/ 983789 w 1234665"/>
              <a:gd name="connsiteY216" fmla="*/ 1351651 h 1750715"/>
              <a:gd name="connsiteX217" fmla="*/ 986517 w 1234665"/>
              <a:gd name="connsiteY217" fmla="*/ 1352791 h 1750715"/>
              <a:gd name="connsiteX218" fmla="*/ 988898 w 1234665"/>
              <a:gd name="connsiteY218" fmla="*/ 1356231 h 1750715"/>
              <a:gd name="connsiteX219" fmla="*/ 991279 w 1234665"/>
              <a:gd name="connsiteY219" fmla="*/ 1354478 h 1750715"/>
              <a:gd name="connsiteX220" fmla="*/ 995528 w 1234665"/>
              <a:gd name="connsiteY220" fmla="*/ 1355884 h 1750715"/>
              <a:gd name="connsiteX221" fmla="*/ 1018379 w 1234665"/>
              <a:gd name="connsiteY221" fmla="*/ 1351998 h 1750715"/>
              <a:gd name="connsiteX222" fmla="*/ 1021901 w 1234665"/>
              <a:gd name="connsiteY222" fmla="*/ 1353651 h 1750715"/>
              <a:gd name="connsiteX223" fmla="*/ 1023323 w 1234665"/>
              <a:gd name="connsiteY223" fmla="*/ 1363771 h 1750715"/>
              <a:gd name="connsiteX224" fmla="*/ 1009285 w 1234665"/>
              <a:gd name="connsiteY224" fmla="*/ 1369260 h 1750715"/>
              <a:gd name="connsiteX225" fmla="*/ 1007086 w 1234665"/>
              <a:gd name="connsiteY225" fmla="*/ 1371906 h 1750715"/>
              <a:gd name="connsiteX226" fmla="*/ 1008591 w 1234665"/>
              <a:gd name="connsiteY226" fmla="*/ 1382405 h 1750715"/>
              <a:gd name="connsiteX227" fmla="*/ 1003911 w 1234665"/>
              <a:gd name="connsiteY227" fmla="*/ 1389119 h 1750715"/>
              <a:gd name="connsiteX228" fmla="*/ 1002754 w 1234665"/>
              <a:gd name="connsiteY228" fmla="*/ 1397849 h 1750715"/>
              <a:gd name="connsiteX229" fmla="*/ 999315 w 1234665"/>
              <a:gd name="connsiteY229" fmla="*/ 1402809 h 1750715"/>
              <a:gd name="connsiteX230" fmla="*/ 961285 w 1234665"/>
              <a:gd name="connsiteY230" fmla="*/ 1417211 h 1750715"/>
              <a:gd name="connsiteX231" fmla="*/ 956688 w 1234665"/>
              <a:gd name="connsiteY231" fmla="*/ 1416665 h 1750715"/>
              <a:gd name="connsiteX232" fmla="*/ 947346 w 1234665"/>
              <a:gd name="connsiteY232" fmla="*/ 1405835 h 1750715"/>
              <a:gd name="connsiteX233" fmla="*/ 937640 w 1234665"/>
              <a:gd name="connsiteY233" fmla="*/ 1398775 h 1750715"/>
              <a:gd name="connsiteX234" fmla="*/ 919998 w 1234665"/>
              <a:gd name="connsiteY234" fmla="*/ 1391450 h 1750715"/>
              <a:gd name="connsiteX235" fmla="*/ 892368 w 1234665"/>
              <a:gd name="connsiteY235" fmla="*/ 1387200 h 1750715"/>
              <a:gd name="connsiteX236" fmla="*/ 861663 w 1234665"/>
              <a:gd name="connsiteY236" fmla="*/ 1389416 h 1750715"/>
              <a:gd name="connsiteX237" fmla="*/ 855215 w 1234665"/>
              <a:gd name="connsiteY237" fmla="*/ 1394691 h 1750715"/>
              <a:gd name="connsiteX238" fmla="*/ 849394 w 1234665"/>
              <a:gd name="connsiteY238" fmla="*/ 1405141 h 1750715"/>
              <a:gd name="connsiteX239" fmla="*/ 848601 w 1234665"/>
              <a:gd name="connsiteY239" fmla="*/ 1409721 h 1750715"/>
              <a:gd name="connsiteX240" fmla="*/ 852222 w 1234665"/>
              <a:gd name="connsiteY240" fmla="*/ 1419873 h 1750715"/>
              <a:gd name="connsiteX241" fmla="*/ 850982 w 1234665"/>
              <a:gd name="connsiteY241" fmla="*/ 1423477 h 1750715"/>
              <a:gd name="connsiteX242" fmla="*/ 833951 w 1234665"/>
              <a:gd name="connsiteY242" fmla="*/ 1434159 h 1750715"/>
              <a:gd name="connsiteX243" fmla="*/ 807131 w 1234665"/>
              <a:gd name="connsiteY243" fmla="*/ 1455952 h 1750715"/>
              <a:gd name="connsiteX244" fmla="*/ 776426 w 1234665"/>
              <a:gd name="connsiteY244" fmla="*/ 1466369 h 1750715"/>
              <a:gd name="connsiteX245" fmla="*/ 761545 w 1234665"/>
              <a:gd name="connsiteY245" fmla="*/ 1482424 h 1750715"/>
              <a:gd name="connsiteX246" fmla="*/ 743638 w 1234665"/>
              <a:gd name="connsiteY246" fmla="*/ 1482523 h 1750715"/>
              <a:gd name="connsiteX247" fmla="*/ 735966 w 1234665"/>
              <a:gd name="connsiteY247" fmla="*/ 1484441 h 1750715"/>
              <a:gd name="connsiteX248" fmla="*/ 731187 w 1234665"/>
              <a:gd name="connsiteY248" fmla="*/ 1497966 h 1750715"/>
              <a:gd name="connsiteX249" fmla="*/ 728194 w 1234665"/>
              <a:gd name="connsiteY249" fmla="*/ 1501406 h 1750715"/>
              <a:gd name="connsiteX250" fmla="*/ 721498 w 1234665"/>
              <a:gd name="connsiteY250" fmla="*/ 1504217 h 1750715"/>
              <a:gd name="connsiteX251" fmla="*/ 712023 w 1234665"/>
              <a:gd name="connsiteY251" fmla="*/ 1504217 h 1750715"/>
              <a:gd name="connsiteX252" fmla="*/ 698085 w 1234665"/>
              <a:gd name="connsiteY252" fmla="*/ 1499703 h 1750715"/>
              <a:gd name="connsiteX253" fmla="*/ 662535 w 1234665"/>
              <a:gd name="connsiteY253" fmla="*/ 1482242 h 1750715"/>
              <a:gd name="connsiteX254" fmla="*/ 658120 w 1234665"/>
              <a:gd name="connsiteY254" fmla="*/ 1477034 h 1750715"/>
              <a:gd name="connsiteX255" fmla="*/ 659344 w 1234665"/>
              <a:gd name="connsiteY255" fmla="*/ 1462483 h 1750715"/>
              <a:gd name="connsiteX256" fmla="*/ 656616 w 1234665"/>
              <a:gd name="connsiteY256" fmla="*/ 1456382 h 1750715"/>
              <a:gd name="connsiteX257" fmla="*/ 650795 w 1234665"/>
              <a:gd name="connsiteY257" fmla="*/ 1449851 h 1750715"/>
              <a:gd name="connsiteX258" fmla="*/ 639932 w 1234665"/>
              <a:gd name="connsiteY258" fmla="*/ 1446329 h 1750715"/>
              <a:gd name="connsiteX259" fmla="*/ 636625 w 1234665"/>
              <a:gd name="connsiteY259" fmla="*/ 1447469 h 1750715"/>
              <a:gd name="connsiteX260" fmla="*/ 631764 w 1234665"/>
              <a:gd name="connsiteY260" fmla="*/ 1454265 h 1750715"/>
              <a:gd name="connsiteX261" fmla="*/ 637601 w 1234665"/>
              <a:gd name="connsiteY261" fmla="*/ 1463277 h 1750715"/>
              <a:gd name="connsiteX262" fmla="*/ 628060 w 1234665"/>
              <a:gd name="connsiteY262" fmla="*/ 1469361 h 1750715"/>
              <a:gd name="connsiteX263" fmla="*/ 629217 w 1234665"/>
              <a:gd name="connsiteY263" fmla="*/ 1471908 h 1750715"/>
              <a:gd name="connsiteX264" fmla="*/ 633103 w 1234665"/>
              <a:gd name="connsiteY264" fmla="*/ 1472817 h 1750715"/>
              <a:gd name="connsiteX265" fmla="*/ 635038 w 1234665"/>
              <a:gd name="connsiteY265" fmla="*/ 1476686 h 1750715"/>
              <a:gd name="connsiteX266" fmla="*/ 631053 w 1234665"/>
              <a:gd name="connsiteY266" fmla="*/ 1481895 h 1750715"/>
              <a:gd name="connsiteX267" fmla="*/ 635831 w 1234665"/>
              <a:gd name="connsiteY267" fmla="*/ 1486558 h 1750715"/>
              <a:gd name="connsiteX268" fmla="*/ 633269 w 1234665"/>
              <a:gd name="connsiteY268" fmla="*/ 1495916 h 1750715"/>
              <a:gd name="connsiteX269" fmla="*/ 627084 w 1234665"/>
              <a:gd name="connsiteY269" fmla="*/ 1501406 h 1750715"/>
              <a:gd name="connsiteX270" fmla="*/ 611393 w 1234665"/>
              <a:gd name="connsiteY270" fmla="*/ 1505374 h 1750715"/>
              <a:gd name="connsiteX271" fmla="*/ 608086 w 1234665"/>
              <a:gd name="connsiteY271" fmla="*/ 1512600 h 1750715"/>
              <a:gd name="connsiteX272" fmla="*/ 602001 w 1234665"/>
              <a:gd name="connsiteY272" fmla="*/ 1518238 h 1750715"/>
              <a:gd name="connsiteX273" fmla="*/ 596876 w 1234665"/>
              <a:gd name="connsiteY273" fmla="*/ 1530424 h 1750715"/>
              <a:gd name="connsiteX274" fmla="*/ 585682 w 1234665"/>
              <a:gd name="connsiteY274" fmla="*/ 1538989 h 1750715"/>
              <a:gd name="connsiteX275" fmla="*/ 582937 w 1234665"/>
              <a:gd name="connsiteY275" fmla="*/ 1543950 h 1750715"/>
              <a:gd name="connsiteX276" fmla="*/ 587699 w 1234665"/>
              <a:gd name="connsiteY276" fmla="*/ 1556913 h 1750715"/>
              <a:gd name="connsiteX277" fmla="*/ 582143 w 1234665"/>
              <a:gd name="connsiteY277" fmla="*/ 1576755 h 1750715"/>
              <a:gd name="connsiteX278" fmla="*/ 585318 w 1234665"/>
              <a:gd name="connsiteY278" fmla="*/ 1581087 h 1750715"/>
              <a:gd name="connsiteX279" fmla="*/ 592742 w 1234665"/>
              <a:gd name="connsiteY279" fmla="*/ 1583451 h 1750715"/>
              <a:gd name="connsiteX280" fmla="*/ 594313 w 1234665"/>
              <a:gd name="connsiteY280" fmla="*/ 1587783 h 1750715"/>
              <a:gd name="connsiteX281" fmla="*/ 587533 w 1234665"/>
              <a:gd name="connsiteY281" fmla="*/ 1594844 h 1750715"/>
              <a:gd name="connsiteX282" fmla="*/ 585235 w 1234665"/>
              <a:gd name="connsiteY282" fmla="*/ 1611511 h 1750715"/>
              <a:gd name="connsiteX283" fmla="*/ 579498 w 1234665"/>
              <a:gd name="connsiteY283" fmla="*/ 1629253 h 1750715"/>
              <a:gd name="connsiteX284" fmla="*/ 572966 w 1234665"/>
              <a:gd name="connsiteY284" fmla="*/ 1634560 h 1750715"/>
              <a:gd name="connsiteX285" fmla="*/ 574471 w 1234665"/>
              <a:gd name="connsiteY285" fmla="*/ 1638975 h 1750715"/>
              <a:gd name="connsiteX286" fmla="*/ 572090 w 1234665"/>
              <a:gd name="connsiteY286" fmla="*/ 1645936 h 1750715"/>
              <a:gd name="connsiteX287" fmla="*/ 574025 w 1234665"/>
              <a:gd name="connsiteY287" fmla="*/ 1655295 h 1750715"/>
              <a:gd name="connsiteX288" fmla="*/ 571644 w 1234665"/>
              <a:gd name="connsiteY288" fmla="*/ 1660751 h 1750715"/>
              <a:gd name="connsiteX289" fmla="*/ 572437 w 1234665"/>
              <a:gd name="connsiteY289" fmla="*/ 1680262 h 1750715"/>
              <a:gd name="connsiteX290" fmla="*/ 570668 w 1234665"/>
              <a:gd name="connsiteY290" fmla="*/ 1689803 h 1750715"/>
              <a:gd name="connsiteX291" fmla="*/ 580291 w 1234665"/>
              <a:gd name="connsiteY291" fmla="*/ 1705577 h 1750715"/>
              <a:gd name="connsiteX292" fmla="*/ 581696 w 1234665"/>
              <a:gd name="connsiteY292" fmla="*/ 1710174 h 1750715"/>
              <a:gd name="connsiteX293" fmla="*/ 580556 w 1234665"/>
              <a:gd name="connsiteY293" fmla="*/ 1719698 h 1750715"/>
              <a:gd name="connsiteX294" fmla="*/ 562467 w 1234665"/>
              <a:gd name="connsiteY294" fmla="*/ 1718044 h 1750715"/>
              <a:gd name="connsiteX295" fmla="*/ 548792 w 1234665"/>
              <a:gd name="connsiteY295" fmla="*/ 1720624 h 1750715"/>
              <a:gd name="connsiteX296" fmla="*/ 542344 w 1234665"/>
              <a:gd name="connsiteY296" fmla="*/ 1725584 h 1750715"/>
              <a:gd name="connsiteX297" fmla="*/ 539880 w 1234665"/>
              <a:gd name="connsiteY297" fmla="*/ 1735720 h 1750715"/>
              <a:gd name="connsiteX298" fmla="*/ 532638 w 1234665"/>
              <a:gd name="connsiteY298" fmla="*/ 1739953 h 1750715"/>
              <a:gd name="connsiteX299" fmla="*/ 525677 w 1234665"/>
              <a:gd name="connsiteY299" fmla="*/ 1740217 h 1750715"/>
              <a:gd name="connsiteX300" fmla="*/ 522138 w 1234665"/>
              <a:gd name="connsiteY300" fmla="*/ 1737125 h 1750715"/>
              <a:gd name="connsiteX301" fmla="*/ 520997 w 1234665"/>
              <a:gd name="connsiteY301" fmla="*/ 1729370 h 1750715"/>
              <a:gd name="connsiteX302" fmla="*/ 517906 w 1234665"/>
              <a:gd name="connsiteY302" fmla="*/ 1727882 h 1750715"/>
              <a:gd name="connsiteX303" fmla="*/ 510052 w 1234665"/>
              <a:gd name="connsiteY303" fmla="*/ 1737324 h 1750715"/>
              <a:gd name="connsiteX304" fmla="*/ 503156 w 1234665"/>
              <a:gd name="connsiteY304" fmla="*/ 1740846 h 1750715"/>
              <a:gd name="connsiteX305" fmla="*/ 466780 w 1234665"/>
              <a:gd name="connsiteY305" fmla="*/ 1739953 h 1750715"/>
              <a:gd name="connsiteX306" fmla="*/ 456297 w 1234665"/>
              <a:gd name="connsiteY306" fmla="*/ 1744913 h 1750715"/>
              <a:gd name="connsiteX307" fmla="*/ 445169 w 1234665"/>
              <a:gd name="connsiteY307" fmla="*/ 1746765 h 1750715"/>
              <a:gd name="connsiteX308" fmla="*/ 433430 w 1234665"/>
              <a:gd name="connsiteY308" fmla="*/ 1745343 h 1750715"/>
              <a:gd name="connsiteX309" fmla="*/ 418548 w 1234665"/>
              <a:gd name="connsiteY309" fmla="*/ 1739539 h 1750715"/>
              <a:gd name="connsiteX310" fmla="*/ 401600 w 1234665"/>
              <a:gd name="connsiteY310" fmla="*/ 1741193 h 1750715"/>
              <a:gd name="connsiteX311" fmla="*/ 391448 w 1234665"/>
              <a:gd name="connsiteY311" fmla="*/ 1735802 h 1750715"/>
              <a:gd name="connsiteX312" fmla="*/ 387926 w 1234665"/>
              <a:gd name="connsiteY312" fmla="*/ 1738084 h 1750715"/>
              <a:gd name="connsiteX313" fmla="*/ 381395 w 1234665"/>
              <a:gd name="connsiteY313" fmla="*/ 1748600 h 1750715"/>
              <a:gd name="connsiteX314" fmla="*/ 374070 w 1234665"/>
              <a:gd name="connsiteY314" fmla="*/ 1750254 h 1750715"/>
              <a:gd name="connsiteX315" fmla="*/ 367886 w 1234665"/>
              <a:gd name="connsiteY315" fmla="*/ 1747790 h 1750715"/>
              <a:gd name="connsiteX316" fmla="*/ 363306 w 1234665"/>
              <a:gd name="connsiteY316" fmla="*/ 1741341 h 1750715"/>
              <a:gd name="connsiteX317" fmla="*/ 360478 w 1234665"/>
              <a:gd name="connsiteY317" fmla="*/ 1723534 h 1750715"/>
              <a:gd name="connsiteX318" fmla="*/ 355270 w 1234665"/>
              <a:gd name="connsiteY318" fmla="*/ 1709661 h 1750715"/>
              <a:gd name="connsiteX319" fmla="*/ 355270 w 1234665"/>
              <a:gd name="connsiteY319" fmla="*/ 1709661 h 1750715"/>
              <a:gd name="connsiteX320" fmla="*/ 360561 w 1234665"/>
              <a:gd name="connsiteY320" fmla="*/ 1673747 h 1750715"/>
              <a:gd name="connsiteX321" fmla="*/ 362066 w 1234665"/>
              <a:gd name="connsiteY321" fmla="*/ 1639421 h 1750715"/>
              <a:gd name="connsiteX322" fmla="*/ 370895 w 1234665"/>
              <a:gd name="connsiteY322" fmla="*/ 1592132 h 1750715"/>
              <a:gd name="connsiteX323" fmla="*/ 370895 w 1234665"/>
              <a:gd name="connsiteY323" fmla="*/ 1576854 h 1750715"/>
              <a:gd name="connsiteX324" fmla="*/ 367886 w 1234665"/>
              <a:gd name="connsiteY324" fmla="*/ 1561245 h 1750715"/>
              <a:gd name="connsiteX325" fmla="*/ 369837 w 1234665"/>
              <a:gd name="connsiteY325" fmla="*/ 1539270 h 1750715"/>
              <a:gd name="connsiteX326" fmla="*/ 364281 w 1234665"/>
              <a:gd name="connsiteY326" fmla="*/ 1518867 h 1750715"/>
              <a:gd name="connsiteX327" fmla="*/ 380502 w 1234665"/>
              <a:gd name="connsiteY327" fmla="*/ 1473264 h 1750715"/>
              <a:gd name="connsiteX328" fmla="*/ 380237 w 1234665"/>
              <a:gd name="connsiteY328" fmla="*/ 1469824 h 1750715"/>
              <a:gd name="connsiteX329" fmla="*/ 367175 w 1234665"/>
              <a:gd name="connsiteY329" fmla="*/ 1452893 h 1750715"/>
              <a:gd name="connsiteX330" fmla="*/ 360114 w 1234665"/>
              <a:gd name="connsiteY330" fmla="*/ 1447404 h 1750715"/>
              <a:gd name="connsiteX331" fmla="*/ 334436 w 1234665"/>
              <a:gd name="connsiteY331" fmla="*/ 1435134 h 1750715"/>
              <a:gd name="connsiteX332" fmla="*/ 316529 w 1234665"/>
              <a:gd name="connsiteY332" fmla="*/ 1406199 h 1750715"/>
              <a:gd name="connsiteX333" fmla="*/ 309733 w 1234665"/>
              <a:gd name="connsiteY333" fmla="*/ 1400114 h 1750715"/>
              <a:gd name="connsiteX334" fmla="*/ 295976 w 1234665"/>
              <a:gd name="connsiteY334" fmla="*/ 1392954 h 1750715"/>
              <a:gd name="connsiteX335" fmla="*/ 292884 w 1234665"/>
              <a:gd name="connsiteY335" fmla="*/ 1389647 h 1750715"/>
              <a:gd name="connsiteX336" fmla="*/ 289346 w 1234665"/>
              <a:gd name="connsiteY336" fmla="*/ 1379859 h 1750715"/>
              <a:gd name="connsiteX337" fmla="*/ 289792 w 1234665"/>
              <a:gd name="connsiteY337" fmla="*/ 1366631 h 1750715"/>
              <a:gd name="connsiteX338" fmla="*/ 311502 w 1234665"/>
              <a:gd name="connsiteY338" fmla="*/ 1327278 h 1750715"/>
              <a:gd name="connsiteX339" fmla="*/ 317141 w 1234665"/>
              <a:gd name="connsiteY339" fmla="*/ 1313422 h 1750715"/>
              <a:gd name="connsiteX340" fmla="*/ 322349 w 1234665"/>
              <a:gd name="connsiteY340" fmla="*/ 1281461 h 1750715"/>
              <a:gd name="connsiteX341" fmla="*/ 337098 w 1234665"/>
              <a:gd name="connsiteY341" fmla="*/ 1258180 h 1750715"/>
              <a:gd name="connsiteX342" fmla="*/ 333642 w 1234665"/>
              <a:gd name="connsiteY342" fmla="*/ 1247581 h 1750715"/>
              <a:gd name="connsiteX343" fmla="*/ 316182 w 1234665"/>
              <a:gd name="connsiteY343" fmla="*/ 1236651 h 1750715"/>
              <a:gd name="connsiteX344" fmla="*/ 307914 w 1234665"/>
              <a:gd name="connsiteY344" fmla="*/ 1226053 h 1750715"/>
              <a:gd name="connsiteX345" fmla="*/ 302524 w 1234665"/>
              <a:gd name="connsiteY345" fmla="*/ 1215107 h 1750715"/>
              <a:gd name="connsiteX346" fmla="*/ 297564 w 1234665"/>
              <a:gd name="connsiteY346" fmla="*/ 1194041 h 1750715"/>
              <a:gd name="connsiteX347" fmla="*/ 297911 w 1234665"/>
              <a:gd name="connsiteY347" fmla="*/ 1157930 h 1750715"/>
              <a:gd name="connsiteX348" fmla="*/ 304971 w 1234665"/>
              <a:gd name="connsiteY348" fmla="*/ 1140816 h 1750715"/>
              <a:gd name="connsiteX349" fmla="*/ 314892 w 1234665"/>
              <a:gd name="connsiteY349" fmla="*/ 1134814 h 1750715"/>
              <a:gd name="connsiteX350" fmla="*/ 351434 w 1234665"/>
              <a:gd name="connsiteY350" fmla="*/ 1133309 h 1750715"/>
              <a:gd name="connsiteX351" fmla="*/ 389811 w 1234665"/>
              <a:gd name="connsiteY351" fmla="*/ 1128349 h 1750715"/>
              <a:gd name="connsiteX352" fmla="*/ 418482 w 1234665"/>
              <a:gd name="connsiteY352" fmla="*/ 1115650 h 1750715"/>
              <a:gd name="connsiteX353" fmla="*/ 422021 w 1234665"/>
              <a:gd name="connsiteY353" fmla="*/ 1117304 h 1750715"/>
              <a:gd name="connsiteX354" fmla="*/ 417341 w 1234665"/>
              <a:gd name="connsiteY354" fmla="*/ 1131242 h 1750715"/>
              <a:gd name="connsiteX355" fmla="*/ 419639 w 1234665"/>
              <a:gd name="connsiteY355" fmla="*/ 1135310 h 1750715"/>
              <a:gd name="connsiteX356" fmla="*/ 423343 w 1234665"/>
              <a:gd name="connsiteY356" fmla="*/ 1136368 h 1750715"/>
              <a:gd name="connsiteX357" fmla="*/ 445037 w 1234665"/>
              <a:gd name="connsiteY357" fmla="*/ 1127092 h 1750715"/>
              <a:gd name="connsiteX358" fmla="*/ 451039 w 1234665"/>
              <a:gd name="connsiteY358" fmla="*/ 1117171 h 1750715"/>
              <a:gd name="connsiteX359" fmla="*/ 458645 w 1234665"/>
              <a:gd name="connsiteY359" fmla="*/ 1111335 h 1750715"/>
              <a:gd name="connsiteX360" fmla="*/ 485299 w 1234665"/>
              <a:gd name="connsiteY360" fmla="*/ 1102092 h 1750715"/>
              <a:gd name="connsiteX361" fmla="*/ 500180 w 1234665"/>
              <a:gd name="connsiteY361" fmla="*/ 1093080 h 1750715"/>
              <a:gd name="connsiteX362" fmla="*/ 516599 w 1234665"/>
              <a:gd name="connsiteY362" fmla="*/ 1094734 h 1750715"/>
              <a:gd name="connsiteX363" fmla="*/ 520121 w 1234665"/>
              <a:gd name="connsiteY363" fmla="*/ 1088632 h 1750715"/>
              <a:gd name="connsiteX364" fmla="*/ 518699 w 1234665"/>
              <a:gd name="connsiteY364" fmla="*/ 1032067 h 1750715"/>
              <a:gd name="connsiteX365" fmla="*/ 516236 w 1234665"/>
              <a:gd name="connsiteY365" fmla="*/ 1025635 h 1750715"/>
              <a:gd name="connsiteX366" fmla="*/ 493566 w 1234665"/>
              <a:gd name="connsiteY366" fmla="*/ 1018905 h 1750715"/>
              <a:gd name="connsiteX367" fmla="*/ 465060 w 1234665"/>
              <a:gd name="connsiteY367" fmla="*/ 1003131 h 1750715"/>
              <a:gd name="connsiteX368" fmla="*/ 439117 w 1234665"/>
              <a:gd name="connsiteY368" fmla="*/ 995459 h 1750715"/>
              <a:gd name="connsiteX369" fmla="*/ 435414 w 1234665"/>
              <a:gd name="connsiteY369" fmla="*/ 992350 h 1750715"/>
              <a:gd name="connsiteX370" fmla="*/ 434256 w 1234665"/>
              <a:gd name="connsiteY370" fmla="*/ 985389 h 1750715"/>
              <a:gd name="connsiteX371" fmla="*/ 429395 w 1234665"/>
              <a:gd name="connsiteY371" fmla="*/ 979024 h 1750715"/>
              <a:gd name="connsiteX372" fmla="*/ 418912 w 1234665"/>
              <a:gd name="connsiteY372" fmla="*/ 981057 h 1750715"/>
              <a:gd name="connsiteX373" fmla="*/ 395515 w 1234665"/>
              <a:gd name="connsiteY373" fmla="*/ 990069 h 1750715"/>
              <a:gd name="connsiteX374" fmla="*/ 378220 w 1234665"/>
              <a:gd name="connsiteY374" fmla="*/ 989887 h 1750715"/>
              <a:gd name="connsiteX375" fmla="*/ 353418 w 1234665"/>
              <a:gd name="connsiteY375" fmla="*/ 958752 h 1750715"/>
              <a:gd name="connsiteX376" fmla="*/ 304442 w 1234665"/>
              <a:gd name="connsiteY376" fmla="*/ 919383 h 1750715"/>
              <a:gd name="connsiteX377" fmla="*/ 299234 w 1234665"/>
              <a:gd name="connsiteY377" fmla="*/ 913298 h 1750715"/>
              <a:gd name="connsiteX378" fmla="*/ 298175 w 1234665"/>
              <a:gd name="connsiteY378" fmla="*/ 883204 h 1750715"/>
              <a:gd name="connsiteX379" fmla="*/ 307170 w 1234665"/>
              <a:gd name="connsiteY379" fmla="*/ 867513 h 1750715"/>
              <a:gd name="connsiteX380" fmla="*/ 349962 w 1234665"/>
              <a:gd name="connsiteY380" fmla="*/ 855774 h 1750715"/>
              <a:gd name="connsiteX381" fmla="*/ 356675 w 1234665"/>
              <a:gd name="connsiteY381" fmla="*/ 851871 h 1750715"/>
              <a:gd name="connsiteX382" fmla="*/ 361354 w 1234665"/>
              <a:gd name="connsiteY382" fmla="*/ 844910 h 1750715"/>
              <a:gd name="connsiteX383" fmla="*/ 360743 w 1234665"/>
              <a:gd name="connsiteY383" fmla="*/ 831054 h 1750715"/>
              <a:gd name="connsiteX384" fmla="*/ 355187 w 1234665"/>
              <a:gd name="connsiteY384" fmla="*/ 802201 h 1750715"/>
              <a:gd name="connsiteX385" fmla="*/ 349532 w 1234665"/>
              <a:gd name="connsiteY385" fmla="*/ 788345 h 1750715"/>
              <a:gd name="connsiteX386" fmla="*/ 346093 w 1234665"/>
              <a:gd name="connsiteY386" fmla="*/ 784889 h 1750715"/>
              <a:gd name="connsiteX387" fmla="*/ 320762 w 1234665"/>
              <a:gd name="connsiteY387" fmla="*/ 783137 h 1750715"/>
              <a:gd name="connsiteX388" fmla="*/ 295877 w 1234665"/>
              <a:gd name="connsiteY388" fmla="*/ 777928 h 1750715"/>
              <a:gd name="connsiteX389" fmla="*/ 276118 w 1234665"/>
              <a:gd name="connsiteY389" fmla="*/ 777399 h 1750715"/>
              <a:gd name="connsiteX390" fmla="*/ 268611 w 1234665"/>
              <a:gd name="connsiteY390" fmla="*/ 774488 h 1750715"/>
              <a:gd name="connsiteX391" fmla="*/ 252077 w 1234665"/>
              <a:gd name="connsiteY391" fmla="*/ 753672 h 1750715"/>
              <a:gd name="connsiteX392" fmla="*/ 218891 w 1234665"/>
              <a:gd name="connsiteY392" fmla="*/ 719329 h 1750715"/>
              <a:gd name="connsiteX393" fmla="*/ 201331 w 1234665"/>
              <a:gd name="connsiteY393" fmla="*/ 706547 h 1750715"/>
              <a:gd name="connsiteX394" fmla="*/ 173437 w 1234665"/>
              <a:gd name="connsiteY394" fmla="*/ 694973 h 1750715"/>
              <a:gd name="connsiteX395" fmla="*/ 144154 w 1234665"/>
              <a:gd name="connsiteY395" fmla="*/ 673164 h 1750715"/>
              <a:gd name="connsiteX396" fmla="*/ 134448 w 1234665"/>
              <a:gd name="connsiteY396" fmla="*/ 658431 h 1750715"/>
              <a:gd name="connsiteX397" fmla="*/ 112391 w 1234665"/>
              <a:gd name="connsiteY397" fmla="*/ 633910 h 1750715"/>
              <a:gd name="connsiteX398" fmla="*/ 100387 w 1234665"/>
              <a:gd name="connsiteY398" fmla="*/ 635151 h 1750715"/>
              <a:gd name="connsiteX399" fmla="*/ 77238 w 1234665"/>
              <a:gd name="connsiteY399" fmla="*/ 647221 h 1750715"/>
              <a:gd name="connsiteX400" fmla="*/ 70261 w 1234665"/>
              <a:gd name="connsiteY400" fmla="*/ 646890 h 1750715"/>
              <a:gd name="connsiteX401" fmla="*/ 63117 w 1234665"/>
              <a:gd name="connsiteY401" fmla="*/ 644228 h 1750715"/>
              <a:gd name="connsiteX402" fmla="*/ 50931 w 1234665"/>
              <a:gd name="connsiteY402" fmla="*/ 631083 h 1750715"/>
              <a:gd name="connsiteX403" fmla="*/ 32743 w 1234665"/>
              <a:gd name="connsiteY403" fmla="*/ 628520 h 1750715"/>
              <a:gd name="connsiteX404" fmla="*/ 35819 w 1234665"/>
              <a:gd name="connsiteY404" fmla="*/ 620137 h 1750715"/>
              <a:gd name="connsiteX405" fmla="*/ 41920 w 1234665"/>
              <a:gd name="connsiteY405" fmla="*/ 614581 h 1750715"/>
              <a:gd name="connsiteX406" fmla="*/ 56040 w 1234665"/>
              <a:gd name="connsiteY406" fmla="*/ 610877 h 1750715"/>
              <a:gd name="connsiteX407" fmla="*/ 82595 w 1234665"/>
              <a:gd name="connsiteY407" fmla="*/ 611043 h 1750715"/>
              <a:gd name="connsiteX408" fmla="*/ 85241 w 1234665"/>
              <a:gd name="connsiteY408" fmla="*/ 603106 h 1750715"/>
              <a:gd name="connsiteX409" fmla="*/ 74394 w 1234665"/>
              <a:gd name="connsiteY409" fmla="*/ 571260 h 1750715"/>
              <a:gd name="connsiteX410" fmla="*/ 65647 w 1234665"/>
              <a:gd name="connsiteY410" fmla="*/ 553072 h 1750715"/>
              <a:gd name="connsiteX411" fmla="*/ 59744 w 1234665"/>
              <a:gd name="connsiteY411" fmla="*/ 548111 h 1750715"/>
              <a:gd name="connsiteX412" fmla="*/ 35653 w 1234665"/>
              <a:gd name="connsiteY412" fmla="*/ 542721 h 1750715"/>
              <a:gd name="connsiteX413" fmla="*/ 29205 w 1234665"/>
              <a:gd name="connsiteY413" fmla="*/ 539199 h 1750715"/>
              <a:gd name="connsiteX414" fmla="*/ 21714 w 1234665"/>
              <a:gd name="connsiteY414" fmla="*/ 529130 h 1750715"/>
              <a:gd name="connsiteX415" fmla="*/ 19052 w 1234665"/>
              <a:gd name="connsiteY415" fmla="*/ 511851 h 1750715"/>
              <a:gd name="connsiteX416" fmla="*/ 20574 w 1234665"/>
              <a:gd name="connsiteY416" fmla="*/ 496573 h 1750715"/>
              <a:gd name="connsiteX417" fmla="*/ 24872 w 1234665"/>
              <a:gd name="connsiteY417" fmla="*/ 489413 h 1750715"/>
              <a:gd name="connsiteX418" fmla="*/ 38563 w 1234665"/>
              <a:gd name="connsiteY418" fmla="*/ 476185 h 1750715"/>
              <a:gd name="connsiteX419" fmla="*/ 43424 w 1234665"/>
              <a:gd name="connsiteY419" fmla="*/ 463139 h 1750715"/>
              <a:gd name="connsiteX420" fmla="*/ 45177 w 1234665"/>
              <a:gd name="connsiteY420" fmla="*/ 448258 h 1750715"/>
              <a:gd name="connsiteX421" fmla="*/ 54883 w 1234665"/>
              <a:gd name="connsiteY421" fmla="*/ 435030 h 1750715"/>
              <a:gd name="connsiteX422" fmla="*/ 61861 w 1234665"/>
              <a:gd name="connsiteY422" fmla="*/ 420298 h 1750715"/>
              <a:gd name="connsiteX423" fmla="*/ 77916 w 1234665"/>
              <a:gd name="connsiteY423" fmla="*/ 376448 h 1750715"/>
              <a:gd name="connsiteX424" fmla="*/ 82876 w 1234665"/>
              <a:gd name="connsiteY424" fmla="*/ 353299 h 1750715"/>
              <a:gd name="connsiteX425" fmla="*/ 74774 w 1234665"/>
              <a:gd name="connsiteY425" fmla="*/ 328497 h 1750715"/>
              <a:gd name="connsiteX426" fmla="*/ 60207 w 1234665"/>
              <a:gd name="connsiteY426" fmla="*/ 304670 h 1750715"/>
              <a:gd name="connsiteX427" fmla="*/ 47227 w 1234665"/>
              <a:gd name="connsiteY427" fmla="*/ 288136 h 1750715"/>
              <a:gd name="connsiteX428" fmla="*/ 24806 w 1234665"/>
              <a:gd name="connsiteY428" fmla="*/ 265962 h 1750715"/>
              <a:gd name="connsiteX429" fmla="*/ 20325 w 1234665"/>
              <a:gd name="connsiteY429" fmla="*/ 236944 h 1750715"/>
              <a:gd name="connsiteX430" fmla="*/ 16341 w 1234665"/>
              <a:gd name="connsiteY430" fmla="*/ 226081 h 175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l="l" t="t" r="r" b="b"/>
            <a:pathLst>
              <a:path w="1234665" h="175071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name="connsiteX0" fmla="*/ 211847 w 395494"/>
              <a:gd name="connsiteY0" fmla="*/ -462 h 304933"/>
              <a:gd name="connsiteX1" fmla="*/ 228167 w 395494"/>
              <a:gd name="connsiteY1" fmla="*/ 9607 h 304933"/>
              <a:gd name="connsiteX2" fmla="*/ 272381 w 395494"/>
              <a:gd name="connsiteY2" fmla="*/ 6516 h 304933"/>
              <a:gd name="connsiteX3" fmla="*/ 286601 w 395494"/>
              <a:gd name="connsiteY3" fmla="*/ 8169 h 304933"/>
              <a:gd name="connsiteX4" fmla="*/ 297977 w 395494"/>
              <a:gd name="connsiteY4" fmla="*/ 12418 h 304933"/>
              <a:gd name="connsiteX5" fmla="*/ 329740 w 395494"/>
              <a:gd name="connsiteY5" fmla="*/ 32095 h 304933"/>
              <a:gd name="connsiteX6" fmla="*/ 351004 w 395494"/>
              <a:gd name="connsiteY6" fmla="*/ 41520 h 304933"/>
              <a:gd name="connsiteX7" fmla="*/ 370680 w 395494"/>
              <a:gd name="connsiteY7" fmla="*/ 73035 h 304933"/>
              <a:gd name="connsiteX8" fmla="*/ 382784 w 395494"/>
              <a:gd name="connsiteY8" fmla="*/ 79649 h 304933"/>
              <a:gd name="connsiteX9" fmla="*/ 389397 w 395494"/>
              <a:gd name="connsiteY9" fmla="*/ 87503 h 304933"/>
              <a:gd name="connsiteX10" fmla="*/ 393101 w 395494"/>
              <a:gd name="connsiteY10" fmla="*/ 95621 h 304933"/>
              <a:gd name="connsiteX11" fmla="*/ 393101 w 395494"/>
              <a:gd name="connsiteY11" fmla="*/ 100582 h 304933"/>
              <a:gd name="connsiteX12" fmla="*/ 390356 w 395494"/>
              <a:gd name="connsiteY12" fmla="*/ 103889 h 304933"/>
              <a:gd name="connsiteX13" fmla="*/ 394870 w 395494"/>
              <a:gd name="connsiteY13" fmla="*/ 113065 h 304933"/>
              <a:gd name="connsiteX14" fmla="*/ 394870 w 395494"/>
              <a:gd name="connsiteY14" fmla="*/ 116505 h 304933"/>
              <a:gd name="connsiteX15" fmla="*/ 390803 w 395494"/>
              <a:gd name="connsiteY15" fmla="*/ 122325 h 304933"/>
              <a:gd name="connsiteX16" fmla="*/ 392754 w 395494"/>
              <a:gd name="connsiteY16" fmla="*/ 126111 h 304933"/>
              <a:gd name="connsiteX17" fmla="*/ 388256 w 395494"/>
              <a:gd name="connsiteY17" fmla="*/ 129418 h 304933"/>
              <a:gd name="connsiteX18" fmla="*/ 384950 w 395494"/>
              <a:gd name="connsiteY18" fmla="*/ 143903 h 304933"/>
              <a:gd name="connsiteX19" fmla="*/ 378683 w 395494"/>
              <a:gd name="connsiteY19" fmla="*/ 151310 h 304933"/>
              <a:gd name="connsiteX20" fmla="*/ 378683 w 395494"/>
              <a:gd name="connsiteY20" fmla="*/ 156271 h 304933"/>
              <a:gd name="connsiteX21" fmla="*/ 364215 w 395494"/>
              <a:gd name="connsiteY21" fmla="*/ 156618 h 304933"/>
              <a:gd name="connsiteX22" fmla="*/ 360908 w 395494"/>
              <a:gd name="connsiteY22" fmla="*/ 159776 h 304933"/>
              <a:gd name="connsiteX23" fmla="*/ 330186 w 395494"/>
              <a:gd name="connsiteY23" fmla="*/ 214771 h 304933"/>
              <a:gd name="connsiteX24" fmla="*/ 312445 w 395494"/>
              <a:gd name="connsiteY24" fmla="*/ 237539 h 304933"/>
              <a:gd name="connsiteX25" fmla="*/ 317570 w 395494"/>
              <a:gd name="connsiteY25" fmla="*/ 270609 h 304933"/>
              <a:gd name="connsiteX26" fmla="*/ 317918 w 395494"/>
              <a:gd name="connsiteY26" fmla="*/ 296204 h 304933"/>
              <a:gd name="connsiteX27" fmla="*/ 317918 w 395494"/>
              <a:gd name="connsiteY27" fmla="*/ 296204 h 304933"/>
              <a:gd name="connsiteX28" fmla="*/ 240204 w 395494"/>
              <a:gd name="connsiteY28" fmla="*/ 295493 h 304933"/>
              <a:gd name="connsiteX29" fmla="*/ 209020 w 395494"/>
              <a:gd name="connsiteY29" fmla="*/ 269732 h 304933"/>
              <a:gd name="connsiteX30" fmla="*/ 207267 w 395494"/>
              <a:gd name="connsiteY30" fmla="*/ 273155 h 304933"/>
              <a:gd name="connsiteX31" fmla="*/ 206374 w 395494"/>
              <a:gd name="connsiteY31" fmla="*/ 293724 h 304933"/>
              <a:gd name="connsiteX32" fmla="*/ 199942 w 395494"/>
              <a:gd name="connsiteY32" fmla="*/ 302818 h 304933"/>
              <a:gd name="connsiteX33" fmla="*/ 185375 w 395494"/>
              <a:gd name="connsiteY33" fmla="*/ 304472 h 304933"/>
              <a:gd name="connsiteX34" fmla="*/ 160854 w 395494"/>
              <a:gd name="connsiteY34" fmla="*/ 297593 h 304933"/>
              <a:gd name="connsiteX35" fmla="*/ 136730 w 395494"/>
              <a:gd name="connsiteY35" fmla="*/ 280066 h 304933"/>
              <a:gd name="connsiteX36" fmla="*/ 130546 w 395494"/>
              <a:gd name="connsiteY36" fmla="*/ 270013 h 304933"/>
              <a:gd name="connsiteX37" fmla="*/ 133853 w 395494"/>
              <a:gd name="connsiteY37" fmla="*/ 263399 h 304933"/>
              <a:gd name="connsiteX38" fmla="*/ 151148 w 395494"/>
              <a:gd name="connsiteY38" fmla="*/ 261018 h 304933"/>
              <a:gd name="connsiteX39" fmla="*/ 160226 w 395494"/>
              <a:gd name="connsiteY39" fmla="*/ 254404 h 304933"/>
              <a:gd name="connsiteX40" fmla="*/ 163533 w 395494"/>
              <a:gd name="connsiteY40" fmla="*/ 230313 h 304933"/>
              <a:gd name="connsiteX41" fmla="*/ 169981 w 395494"/>
              <a:gd name="connsiteY41" fmla="*/ 214341 h 304933"/>
              <a:gd name="connsiteX42" fmla="*/ 168229 w 395494"/>
              <a:gd name="connsiteY42" fmla="*/ 204552 h 304933"/>
              <a:gd name="connsiteX43" fmla="*/ 164690 w 395494"/>
              <a:gd name="connsiteY43" fmla="*/ 201642 h 304933"/>
              <a:gd name="connsiteX44" fmla="*/ 144567 w 395494"/>
              <a:gd name="connsiteY44" fmla="*/ 194764 h 304933"/>
              <a:gd name="connsiteX45" fmla="*/ 142104 w 395494"/>
              <a:gd name="connsiteY45" fmla="*/ 191308 h 304933"/>
              <a:gd name="connsiteX46" fmla="*/ 151363 w 395494"/>
              <a:gd name="connsiteY46" fmla="*/ 174773 h 304933"/>
              <a:gd name="connsiteX47" fmla="*/ 150123 w 395494"/>
              <a:gd name="connsiteY47" fmla="*/ 168440 h 304933"/>
              <a:gd name="connsiteX48" fmla="*/ 143509 w 395494"/>
              <a:gd name="connsiteY48" fmla="*/ 166936 h 304933"/>
              <a:gd name="connsiteX49" fmla="*/ 123568 w 395494"/>
              <a:gd name="connsiteY49" fmla="*/ 169664 h 304933"/>
              <a:gd name="connsiteX50" fmla="*/ 96385 w 395494"/>
              <a:gd name="connsiteY50" fmla="*/ 161909 h 304933"/>
              <a:gd name="connsiteX51" fmla="*/ 82446 w 395494"/>
              <a:gd name="connsiteY51" fmla="*/ 163860 h 304933"/>
              <a:gd name="connsiteX52" fmla="*/ 76262 w 395494"/>
              <a:gd name="connsiteY52" fmla="*/ 167729 h 304933"/>
              <a:gd name="connsiteX53" fmla="*/ 71302 w 395494"/>
              <a:gd name="connsiteY53" fmla="*/ 173897 h 304933"/>
              <a:gd name="connsiteX54" fmla="*/ 72807 w 395494"/>
              <a:gd name="connsiteY54" fmla="*/ 187306 h 304933"/>
              <a:gd name="connsiteX55" fmla="*/ 68392 w 395494"/>
              <a:gd name="connsiteY55" fmla="*/ 196946 h 304933"/>
              <a:gd name="connsiteX56" fmla="*/ 58240 w 395494"/>
              <a:gd name="connsiteY56" fmla="*/ 200253 h 304933"/>
              <a:gd name="connsiteX57" fmla="*/ 48186 w 395494"/>
              <a:gd name="connsiteY57" fmla="*/ 195756 h 304933"/>
              <a:gd name="connsiteX58" fmla="*/ 27882 w 395494"/>
              <a:gd name="connsiteY58" fmla="*/ 175997 h 304933"/>
              <a:gd name="connsiteX59" fmla="*/ -624 w 395494"/>
              <a:gd name="connsiteY59" fmla="*/ 133106 h 304933"/>
              <a:gd name="connsiteX60" fmla="*/ -624 w 395494"/>
              <a:gd name="connsiteY60" fmla="*/ 133106 h 304933"/>
              <a:gd name="connsiteX61" fmla="*/ 7412 w 395494"/>
              <a:gd name="connsiteY61" fmla="*/ 124838 h 304933"/>
              <a:gd name="connsiteX62" fmla="*/ 11909 w 395494"/>
              <a:gd name="connsiteY62" fmla="*/ 111611 h 304933"/>
              <a:gd name="connsiteX63" fmla="*/ 21615 w 395494"/>
              <a:gd name="connsiteY63" fmla="*/ 105873 h 304933"/>
              <a:gd name="connsiteX64" fmla="*/ 32214 w 395494"/>
              <a:gd name="connsiteY64" fmla="*/ 102797 h 304933"/>
              <a:gd name="connsiteX65" fmla="*/ 42350 w 395494"/>
              <a:gd name="connsiteY65" fmla="*/ 93058 h 304933"/>
              <a:gd name="connsiteX66" fmla="*/ 62191 w 395494"/>
              <a:gd name="connsiteY66" fmla="*/ 95191 h 304933"/>
              <a:gd name="connsiteX67" fmla="*/ 69334 w 395494"/>
              <a:gd name="connsiteY67" fmla="*/ 98184 h 304933"/>
              <a:gd name="connsiteX68" fmla="*/ 78164 w 395494"/>
              <a:gd name="connsiteY68" fmla="*/ 95803 h 304933"/>
              <a:gd name="connsiteX69" fmla="*/ 88085 w 395494"/>
              <a:gd name="connsiteY69" fmla="*/ 89636 h 304933"/>
              <a:gd name="connsiteX70" fmla="*/ 99461 w 395494"/>
              <a:gd name="connsiteY70" fmla="*/ 70306 h 304933"/>
              <a:gd name="connsiteX71" fmla="*/ 98320 w 395494"/>
              <a:gd name="connsiteY71" fmla="*/ 55756 h 304933"/>
              <a:gd name="connsiteX72" fmla="*/ 102387 w 395494"/>
              <a:gd name="connsiteY72" fmla="*/ 43735 h 304933"/>
              <a:gd name="connsiteX73" fmla="*/ 110225 w 395494"/>
              <a:gd name="connsiteY73" fmla="*/ 31483 h 304933"/>
              <a:gd name="connsiteX74" fmla="*/ 115698 w 395494"/>
              <a:gd name="connsiteY74" fmla="*/ 26969 h 304933"/>
              <a:gd name="connsiteX75" fmla="*/ 158688 w 395494"/>
              <a:gd name="connsiteY75" fmla="*/ 12088 h 304933"/>
              <a:gd name="connsiteX76" fmla="*/ 199099 w 395494"/>
              <a:gd name="connsiteY76" fmla="*/ 6086 h 30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95494" h="304933">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name="connsiteX0" fmla="*/ 165533 w 1048352"/>
              <a:gd name="connsiteY0" fmla="*/ 1297417 h 1571445"/>
              <a:gd name="connsiteX1" fmla="*/ 192270 w 1048352"/>
              <a:gd name="connsiteY1" fmla="*/ 1303336 h 1571445"/>
              <a:gd name="connsiteX2" fmla="*/ 219007 w 1048352"/>
              <a:gd name="connsiteY2" fmla="*/ 1295647 h 1571445"/>
              <a:gd name="connsiteX3" fmla="*/ 234301 w 1048352"/>
              <a:gd name="connsiteY3" fmla="*/ 1249714 h 1571445"/>
              <a:gd name="connsiteX4" fmla="*/ 234301 w 1048352"/>
              <a:gd name="connsiteY4" fmla="*/ 1211502 h 1571445"/>
              <a:gd name="connsiteX5" fmla="*/ 219023 w 1048352"/>
              <a:gd name="connsiteY5" fmla="*/ 1177077 h 1571445"/>
              <a:gd name="connsiteX6" fmla="*/ 203762 w 1048352"/>
              <a:gd name="connsiteY6" fmla="*/ 1150356 h 1571445"/>
              <a:gd name="connsiteX7" fmla="*/ 180811 w 1048352"/>
              <a:gd name="connsiteY7" fmla="*/ 1150356 h 1571445"/>
              <a:gd name="connsiteX8" fmla="*/ 157878 w 1048352"/>
              <a:gd name="connsiteY8" fmla="*/ 1131292 h 1571445"/>
              <a:gd name="connsiteX9" fmla="*/ 150206 w 1048352"/>
              <a:gd name="connsiteY9" fmla="*/ 1112228 h 1571445"/>
              <a:gd name="connsiteX10" fmla="*/ 131141 w 1048352"/>
              <a:gd name="connsiteY10" fmla="*/ 1077819 h 1571445"/>
              <a:gd name="connsiteX11" fmla="*/ 104404 w 1048352"/>
              <a:gd name="connsiteY11" fmla="*/ 1058754 h 1571445"/>
              <a:gd name="connsiteX12" fmla="*/ 89044 w 1048352"/>
              <a:gd name="connsiteY12" fmla="*/ 1039689 h 1571445"/>
              <a:gd name="connsiteX13" fmla="*/ 69979 w 1048352"/>
              <a:gd name="connsiteY13" fmla="*/ 1032017 h 1571445"/>
              <a:gd name="connsiteX14" fmla="*/ 47045 w 1048352"/>
              <a:gd name="connsiteY14" fmla="*/ 1012953 h 1571445"/>
              <a:gd name="connsiteX15" fmla="*/ 39373 w 1048352"/>
              <a:gd name="connsiteY15" fmla="*/ 948104 h 1571445"/>
              <a:gd name="connsiteX16" fmla="*/ 36711 w 1048352"/>
              <a:gd name="connsiteY16" fmla="*/ 945904 h 1571445"/>
              <a:gd name="connsiteX17" fmla="*/ 40779 w 1048352"/>
              <a:gd name="connsiteY17" fmla="*/ 942597 h 1571445"/>
              <a:gd name="connsiteX18" fmla="*/ 39125 w 1048352"/>
              <a:gd name="connsiteY18" fmla="*/ 934661 h 1571445"/>
              <a:gd name="connsiteX19" fmla="*/ 40878 w 1048352"/>
              <a:gd name="connsiteY19" fmla="*/ 929122 h 1571445"/>
              <a:gd name="connsiteX20" fmla="*/ 32412 w 1048352"/>
              <a:gd name="connsiteY20" fmla="*/ 906965 h 1571445"/>
              <a:gd name="connsiteX21" fmla="*/ 30643 w 1048352"/>
              <a:gd name="connsiteY21" fmla="*/ 897044 h 1571445"/>
              <a:gd name="connsiteX22" fmla="*/ 31271 w 1048352"/>
              <a:gd name="connsiteY22" fmla="*/ 849308 h 1571445"/>
              <a:gd name="connsiteX23" fmla="*/ 38233 w 1048352"/>
              <a:gd name="connsiteY23" fmla="*/ 838445 h 1571445"/>
              <a:gd name="connsiteX24" fmla="*/ 39555 w 1048352"/>
              <a:gd name="connsiteY24" fmla="*/ 830608 h 1571445"/>
              <a:gd name="connsiteX25" fmla="*/ 45375 w 1048352"/>
              <a:gd name="connsiteY25" fmla="*/ 826738 h 1571445"/>
              <a:gd name="connsiteX26" fmla="*/ 42068 w 1048352"/>
              <a:gd name="connsiteY26" fmla="*/ 815164 h 1571445"/>
              <a:gd name="connsiteX27" fmla="*/ 44020 w 1048352"/>
              <a:gd name="connsiteY27" fmla="*/ 809179 h 1571445"/>
              <a:gd name="connsiteX28" fmla="*/ 44020 w 1048352"/>
              <a:gd name="connsiteY28" fmla="*/ 794297 h 1571445"/>
              <a:gd name="connsiteX29" fmla="*/ 36248 w 1048352"/>
              <a:gd name="connsiteY29" fmla="*/ 767643 h 1571445"/>
              <a:gd name="connsiteX30" fmla="*/ 29899 w 1048352"/>
              <a:gd name="connsiteY30" fmla="*/ 760236 h 1571445"/>
              <a:gd name="connsiteX31" fmla="*/ 29271 w 1048352"/>
              <a:gd name="connsiteY31" fmla="*/ 755325 h 1571445"/>
              <a:gd name="connsiteX32" fmla="*/ 32197 w 1048352"/>
              <a:gd name="connsiteY32" fmla="*/ 750579 h 1571445"/>
              <a:gd name="connsiteX33" fmla="*/ 31933 w 1048352"/>
              <a:gd name="connsiteY33" fmla="*/ 747272 h 1571445"/>
              <a:gd name="connsiteX34" fmla="*/ 20722 w 1048352"/>
              <a:gd name="connsiteY34" fmla="*/ 731300 h 1571445"/>
              <a:gd name="connsiteX35" fmla="*/ 13133 w 1048352"/>
              <a:gd name="connsiteY35" fmla="*/ 696014 h 1571445"/>
              <a:gd name="connsiteX36" fmla="*/ 5378 w 1048352"/>
              <a:gd name="connsiteY36" fmla="*/ 684440 h 1571445"/>
              <a:gd name="connsiteX37" fmla="*/ 5014 w 1048352"/>
              <a:gd name="connsiteY37" fmla="*/ 661854 h 1571445"/>
              <a:gd name="connsiteX38" fmla="*/ 8635 w 1048352"/>
              <a:gd name="connsiteY38" fmla="*/ 655422 h 1571445"/>
              <a:gd name="connsiteX39" fmla="*/ 7577 w 1048352"/>
              <a:gd name="connsiteY39" fmla="*/ 635580 h 1571445"/>
              <a:gd name="connsiteX40" fmla="*/ 12339 w 1048352"/>
              <a:gd name="connsiteY40" fmla="*/ 622865 h 1571445"/>
              <a:gd name="connsiteX41" fmla="*/ 18159 w 1048352"/>
              <a:gd name="connsiteY41" fmla="*/ 618996 h 1571445"/>
              <a:gd name="connsiteX42" fmla="*/ 23632 w 1048352"/>
              <a:gd name="connsiteY42" fmla="*/ 608744 h 1571445"/>
              <a:gd name="connsiteX43" fmla="*/ 16043 w 1048352"/>
              <a:gd name="connsiteY43" fmla="*/ 600477 h 1571445"/>
              <a:gd name="connsiteX44" fmla="*/ 14902 w 1048352"/>
              <a:gd name="connsiteY44" fmla="*/ 588208 h 1571445"/>
              <a:gd name="connsiteX45" fmla="*/ 7577 w 1048352"/>
              <a:gd name="connsiteY45" fmla="*/ 574087 h 1571445"/>
              <a:gd name="connsiteX46" fmla="*/ 1128 w 1048352"/>
              <a:gd name="connsiteY46" fmla="*/ 567126 h 1571445"/>
              <a:gd name="connsiteX47" fmla="*/ -624 w 1048352"/>
              <a:gd name="connsiteY47" fmla="*/ 552394 h 1571445"/>
              <a:gd name="connsiteX48" fmla="*/ 1029 w 1048352"/>
              <a:gd name="connsiteY48" fmla="*/ 546293 h 1571445"/>
              <a:gd name="connsiteX49" fmla="*/ 1029 w 1048352"/>
              <a:gd name="connsiteY49" fmla="*/ 546293 h 1571445"/>
              <a:gd name="connsiteX50" fmla="*/ 5990 w 1048352"/>
              <a:gd name="connsiteY50" fmla="*/ 547433 h 1571445"/>
              <a:gd name="connsiteX51" fmla="*/ 19350 w 1048352"/>
              <a:gd name="connsiteY51" fmla="*/ 545333 h 1571445"/>
              <a:gd name="connsiteX52" fmla="*/ 19350 w 1048352"/>
              <a:gd name="connsiteY52" fmla="*/ 545333 h 1571445"/>
              <a:gd name="connsiteX53" fmla="*/ 29667 w 1048352"/>
              <a:gd name="connsiteY53" fmla="*/ 548508 h 1571445"/>
              <a:gd name="connsiteX54" fmla="*/ 40084 w 1048352"/>
              <a:gd name="connsiteY54" fmla="*/ 561488 h 1571445"/>
              <a:gd name="connsiteX55" fmla="*/ 47757 w 1048352"/>
              <a:gd name="connsiteY55" fmla="*/ 559983 h 1571445"/>
              <a:gd name="connsiteX56" fmla="*/ 53312 w 1048352"/>
              <a:gd name="connsiteY56" fmla="*/ 562100 h 1571445"/>
              <a:gd name="connsiteX57" fmla="*/ 57810 w 1048352"/>
              <a:gd name="connsiteY57" fmla="*/ 567391 h 1571445"/>
              <a:gd name="connsiteX58" fmla="*/ 58173 w 1048352"/>
              <a:gd name="connsiteY58" fmla="*/ 573575 h 1571445"/>
              <a:gd name="connsiteX59" fmla="*/ 64175 w 1048352"/>
              <a:gd name="connsiteY59" fmla="*/ 579130 h 1571445"/>
              <a:gd name="connsiteX60" fmla="*/ 67697 w 1048352"/>
              <a:gd name="connsiteY60" fmla="*/ 579577 h 1571445"/>
              <a:gd name="connsiteX61" fmla="*/ 75369 w 1048352"/>
              <a:gd name="connsiteY61" fmla="*/ 575691 h 1571445"/>
              <a:gd name="connsiteX62" fmla="*/ 85290 w 1048352"/>
              <a:gd name="connsiteY62" fmla="*/ 579759 h 1571445"/>
              <a:gd name="connsiteX63" fmla="*/ 90763 w 1048352"/>
              <a:gd name="connsiteY63" fmla="*/ 573393 h 1571445"/>
              <a:gd name="connsiteX64" fmla="*/ 90598 w 1048352"/>
              <a:gd name="connsiteY64" fmla="*/ 565126 h 1571445"/>
              <a:gd name="connsiteX65" fmla="*/ 93045 w 1048352"/>
              <a:gd name="connsiteY65" fmla="*/ 554180 h 1571445"/>
              <a:gd name="connsiteX66" fmla="*/ 95707 w 1048352"/>
              <a:gd name="connsiteY66" fmla="*/ 550873 h 1571445"/>
              <a:gd name="connsiteX67" fmla="*/ 106289 w 1048352"/>
              <a:gd name="connsiteY67" fmla="*/ 545912 h 1571445"/>
              <a:gd name="connsiteX68" fmla="*/ 114937 w 1048352"/>
              <a:gd name="connsiteY68" fmla="*/ 547665 h 1571445"/>
              <a:gd name="connsiteX69" fmla="*/ 117682 w 1048352"/>
              <a:gd name="connsiteY69" fmla="*/ 538571 h 1571445"/>
              <a:gd name="connsiteX70" fmla="*/ 120592 w 1048352"/>
              <a:gd name="connsiteY70" fmla="*/ 538042 h 1571445"/>
              <a:gd name="connsiteX71" fmla="*/ 125552 w 1048352"/>
              <a:gd name="connsiteY71" fmla="*/ 540704 h 1571445"/>
              <a:gd name="connsiteX72" fmla="*/ 133820 w 1048352"/>
              <a:gd name="connsiteY72" fmla="*/ 539364 h 1571445"/>
              <a:gd name="connsiteX73" fmla="*/ 163483 w 1048352"/>
              <a:gd name="connsiteY73" fmla="*/ 524483 h 1571445"/>
              <a:gd name="connsiteX74" fmla="*/ 167617 w 1048352"/>
              <a:gd name="connsiteY74" fmla="*/ 520862 h 1571445"/>
              <a:gd name="connsiteX75" fmla="*/ 169122 w 1048352"/>
              <a:gd name="connsiteY75" fmla="*/ 514248 h 1571445"/>
              <a:gd name="connsiteX76" fmla="*/ 180696 w 1048352"/>
              <a:gd name="connsiteY76" fmla="*/ 505154 h 1571445"/>
              <a:gd name="connsiteX77" fmla="*/ 179373 w 1048352"/>
              <a:gd name="connsiteY77" fmla="*/ 449829 h 1571445"/>
              <a:gd name="connsiteX78" fmla="*/ 176380 w 1048352"/>
              <a:gd name="connsiteY78" fmla="*/ 429805 h 1571445"/>
              <a:gd name="connsiteX79" fmla="*/ 177273 w 1048352"/>
              <a:gd name="connsiteY79" fmla="*/ 387096 h 1571445"/>
              <a:gd name="connsiteX80" fmla="*/ 171354 w 1048352"/>
              <a:gd name="connsiteY80" fmla="*/ 336698 h 1571445"/>
              <a:gd name="connsiteX81" fmla="*/ 175322 w 1048352"/>
              <a:gd name="connsiteY81" fmla="*/ 272725 h 1571445"/>
              <a:gd name="connsiteX82" fmla="*/ 185640 w 1048352"/>
              <a:gd name="connsiteY82" fmla="*/ 241739 h 1571445"/>
              <a:gd name="connsiteX83" fmla="*/ 224298 w 1048352"/>
              <a:gd name="connsiteY83" fmla="*/ 143804 h 1571445"/>
              <a:gd name="connsiteX84" fmla="*/ 234616 w 1048352"/>
              <a:gd name="connsiteY84" fmla="*/ 127401 h 1571445"/>
              <a:gd name="connsiteX85" fmla="*/ 255169 w 1048352"/>
              <a:gd name="connsiteY85" fmla="*/ 106832 h 1571445"/>
              <a:gd name="connsiteX86" fmla="*/ 259583 w 1048352"/>
              <a:gd name="connsiteY86" fmla="*/ 99937 h 1571445"/>
              <a:gd name="connsiteX87" fmla="*/ 261451 w 1048352"/>
              <a:gd name="connsiteY87" fmla="*/ 89702 h 1571445"/>
              <a:gd name="connsiteX88" fmla="*/ 260658 w 1048352"/>
              <a:gd name="connsiteY88" fmla="*/ 73746 h 1571445"/>
              <a:gd name="connsiteX89" fmla="*/ 271058 w 1048352"/>
              <a:gd name="connsiteY89" fmla="*/ 48679 h 1571445"/>
              <a:gd name="connsiteX90" fmla="*/ 275638 w 1048352"/>
              <a:gd name="connsiteY90" fmla="*/ 42677 h 1571445"/>
              <a:gd name="connsiteX91" fmla="*/ 275638 w 1048352"/>
              <a:gd name="connsiteY91" fmla="*/ 42677 h 1571445"/>
              <a:gd name="connsiteX92" fmla="*/ 320117 w 1048352"/>
              <a:gd name="connsiteY92" fmla="*/ 49390 h 1571445"/>
              <a:gd name="connsiteX93" fmla="*/ 342191 w 1048352"/>
              <a:gd name="connsiteY93" fmla="*/ 49390 h 1571445"/>
              <a:gd name="connsiteX94" fmla="*/ 358048 w 1048352"/>
              <a:gd name="connsiteY94" fmla="*/ 47621 h 1571445"/>
              <a:gd name="connsiteX95" fmla="*/ 379774 w 1048352"/>
              <a:gd name="connsiteY95" fmla="*/ 39684 h 1571445"/>
              <a:gd name="connsiteX96" fmla="*/ 397417 w 1048352"/>
              <a:gd name="connsiteY96" fmla="*/ 40296 h 1571445"/>
              <a:gd name="connsiteX97" fmla="*/ 401038 w 1048352"/>
              <a:gd name="connsiteY97" fmla="*/ 37551 h 1571445"/>
              <a:gd name="connsiteX98" fmla="*/ 403336 w 1048352"/>
              <a:gd name="connsiteY98" fmla="*/ 1472 h 1571445"/>
              <a:gd name="connsiteX99" fmla="*/ 405535 w 1048352"/>
              <a:gd name="connsiteY99" fmla="*/ -462 h 1571445"/>
              <a:gd name="connsiteX100" fmla="*/ 420086 w 1048352"/>
              <a:gd name="connsiteY100" fmla="*/ 6416 h 1571445"/>
              <a:gd name="connsiteX101" fmla="*/ 429709 w 1048352"/>
              <a:gd name="connsiteY101" fmla="*/ 8450 h 1571445"/>
              <a:gd name="connsiteX102" fmla="*/ 442689 w 1048352"/>
              <a:gd name="connsiteY102" fmla="*/ 20901 h 1571445"/>
              <a:gd name="connsiteX103" fmla="*/ 455487 w 1048352"/>
              <a:gd name="connsiteY103" fmla="*/ 23811 h 1571445"/>
              <a:gd name="connsiteX104" fmla="*/ 466598 w 1048352"/>
              <a:gd name="connsiteY104" fmla="*/ 34211 h 1571445"/>
              <a:gd name="connsiteX105" fmla="*/ 484952 w 1048352"/>
              <a:gd name="connsiteY105" fmla="*/ 40742 h 1571445"/>
              <a:gd name="connsiteX106" fmla="*/ 506447 w 1048352"/>
              <a:gd name="connsiteY106" fmla="*/ 53970 h 1571445"/>
              <a:gd name="connsiteX107" fmla="*/ 526933 w 1048352"/>
              <a:gd name="connsiteY107" fmla="*/ 43107 h 1571445"/>
              <a:gd name="connsiteX108" fmla="*/ 526933 w 1048352"/>
              <a:gd name="connsiteY108" fmla="*/ 43107 h 1571445"/>
              <a:gd name="connsiteX109" fmla="*/ 543948 w 1048352"/>
              <a:gd name="connsiteY109" fmla="*/ 56599 h 1571445"/>
              <a:gd name="connsiteX110" fmla="*/ 547932 w 1048352"/>
              <a:gd name="connsiteY110" fmla="*/ 67463 h 1571445"/>
              <a:gd name="connsiteX111" fmla="*/ 552413 w 1048352"/>
              <a:gd name="connsiteY111" fmla="*/ 96481 h 1571445"/>
              <a:gd name="connsiteX112" fmla="*/ 574835 w 1048352"/>
              <a:gd name="connsiteY112" fmla="*/ 118654 h 1571445"/>
              <a:gd name="connsiteX113" fmla="*/ 587814 w 1048352"/>
              <a:gd name="connsiteY113" fmla="*/ 135189 h 1571445"/>
              <a:gd name="connsiteX114" fmla="*/ 602382 w 1048352"/>
              <a:gd name="connsiteY114" fmla="*/ 159016 h 1571445"/>
              <a:gd name="connsiteX115" fmla="*/ 610484 w 1048352"/>
              <a:gd name="connsiteY115" fmla="*/ 183818 h 1571445"/>
              <a:gd name="connsiteX116" fmla="*/ 605523 w 1048352"/>
              <a:gd name="connsiteY116" fmla="*/ 206966 h 1571445"/>
              <a:gd name="connsiteX117" fmla="*/ 589468 w 1048352"/>
              <a:gd name="connsiteY117" fmla="*/ 250817 h 1571445"/>
              <a:gd name="connsiteX118" fmla="*/ 582490 w 1048352"/>
              <a:gd name="connsiteY118" fmla="*/ 265549 h 1571445"/>
              <a:gd name="connsiteX119" fmla="*/ 572784 w 1048352"/>
              <a:gd name="connsiteY119" fmla="*/ 278777 h 1571445"/>
              <a:gd name="connsiteX120" fmla="*/ 571031 w 1048352"/>
              <a:gd name="connsiteY120" fmla="*/ 293658 h 1571445"/>
              <a:gd name="connsiteX121" fmla="*/ 566170 w 1048352"/>
              <a:gd name="connsiteY121" fmla="*/ 306704 h 1571445"/>
              <a:gd name="connsiteX122" fmla="*/ 552480 w 1048352"/>
              <a:gd name="connsiteY122" fmla="*/ 319932 h 1571445"/>
              <a:gd name="connsiteX123" fmla="*/ 548181 w 1048352"/>
              <a:gd name="connsiteY123" fmla="*/ 327091 h 1571445"/>
              <a:gd name="connsiteX124" fmla="*/ 546659 w 1048352"/>
              <a:gd name="connsiteY124" fmla="*/ 342369 h 1571445"/>
              <a:gd name="connsiteX125" fmla="*/ 549322 w 1048352"/>
              <a:gd name="connsiteY125" fmla="*/ 359648 h 1571445"/>
              <a:gd name="connsiteX126" fmla="*/ 556812 w 1048352"/>
              <a:gd name="connsiteY126" fmla="*/ 369718 h 1571445"/>
              <a:gd name="connsiteX127" fmla="*/ 563260 w 1048352"/>
              <a:gd name="connsiteY127" fmla="*/ 373240 h 1571445"/>
              <a:gd name="connsiteX128" fmla="*/ 587351 w 1048352"/>
              <a:gd name="connsiteY128" fmla="*/ 378630 h 1571445"/>
              <a:gd name="connsiteX129" fmla="*/ 593254 w 1048352"/>
              <a:gd name="connsiteY129" fmla="*/ 383591 h 1571445"/>
              <a:gd name="connsiteX130" fmla="*/ 602001 w 1048352"/>
              <a:gd name="connsiteY130" fmla="*/ 401779 h 1571445"/>
              <a:gd name="connsiteX131" fmla="*/ 612848 w 1048352"/>
              <a:gd name="connsiteY131" fmla="*/ 433625 h 1571445"/>
              <a:gd name="connsiteX132" fmla="*/ 610203 w 1048352"/>
              <a:gd name="connsiteY132" fmla="*/ 441561 h 1571445"/>
              <a:gd name="connsiteX133" fmla="*/ 583648 w 1048352"/>
              <a:gd name="connsiteY133" fmla="*/ 441396 h 1571445"/>
              <a:gd name="connsiteX134" fmla="*/ 569527 w 1048352"/>
              <a:gd name="connsiteY134" fmla="*/ 445100 h 1571445"/>
              <a:gd name="connsiteX135" fmla="*/ 563426 w 1048352"/>
              <a:gd name="connsiteY135" fmla="*/ 450655 h 1571445"/>
              <a:gd name="connsiteX136" fmla="*/ 560350 w 1048352"/>
              <a:gd name="connsiteY136" fmla="*/ 459039 h 1571445"/>
              <a:gd name="connsiteX137" fmla="*/ 578538 w 1048352"/>
              <a:gd name="connsiteY137" fmla="*/ 461602 h 1571445"/>
              <a:gd name="connsiteX138" fmla="*/ 590725 w 1048352"/>
              <a:gd name="connsiteY138" fmla="*/ 474747 h 1571445"/>
              <a:gd name="connsiteX139" fmla="*/ 597867 w 1048352"/>
              <a:gd name="connsiteY139" fmla="*/ 477409 h 1571445"/>
              <a:gd name="connsiteX140" fmla="*/ 604845 w 1048352"/>
              <a:gd name="connsiteY140" fmla="*/ 477740 h 1571445"/>
              <a:gd name="connsiteX141" fmla="*/ 627994 w 1048352"/>
              <a:gd name="connsiteY141" fmla="*/ 465669 h 1571445"/>
              <a:gd name="connsiteX142" fmla="*/ 639998 w 1048352"/>
              <a:gd name="connsiteY142" fmla="*/ 464429 h 1571445"/>
              <a:gd name="connsiteX143" fmla="*/ 662055 w 1048352"/>
              <a:gd name="connsiteY143" fmla="*/ 488950 h 1571445"/>
              <a:gd name="connsiteX144" fmla="*/ 671761 w 1048352"/>
              <a:gd name="connsiteY144" fmla="*/ 503683 h 1571445"/>
              <a:gd name="connsiteX145" fmla="*/ 701044 w 1048352"/>
              <a:gd name="connsiteY145" fmla="*/ 525492 h 1571445"/>
              <a:gd name="connsiteX146" fmla="*/ 728938 w 1048352"/>
              <a:gd name="connsiteY146" fmla="*/ 537066 h 1571445"/>
              <a:gd name="connsiteX147" fmla="*/ 746498 w 1048352"/>
              <a:gd name="connsiteY147" fmla="*/ 549847 h 1571445"/>
              <a:gd name="connsiteX148" fmla="*/ 779684 w 1048352"/>
              <a:gd name="connsiteY148" fmla="*/ 584190 h 1571445"/>
              <a:gd name="connsiteX149" fmla="*/ 796218 w 1048352"/>
              <a:gd name="connsiteY149" fmla="*/ 605008 h 1571445"/>
              <a:gd name="connsiteX150" fmla="*/ 803725 w 1048352"/>
              <a:gd name="connsiteY150" fmla="*/ 607918 h 1571445"/>
              <a:gd name="connsiteX151" fmla="*/ 823484 w 1048352"/>
              <a:gd name="connsiteY151" fmla="*/ 608446 h 1571445"/>
              <a:gd name="connsiteX152" fmla="*/ 848369 w 1048352"/>
              <a:gd name="connsiteY152" fmla="*/ 613655 h 1571445"/>
              <a:gd name="connsiteX153" fmla="*/ 873700 w 1048352"/>
              <a:gd name="connsiteY153" fmla="*/ 615408 h 1571445"/>
              <a:gd name="connsiteX154" fmla="*/ 877139 w 1048352"/>
              <a:gd name="connsiteY154" fmla="*/ 618863 h 1571445"/>
              <a:gd name="connsiteX155" fmla="*/ 882794 w 1048352"/>
              <a:gd name="connsiteY155" fmla="*/ 632720 h 1571445"/>
              <a:gd name="connsiteX156" fmla="*/ 888350 w 1048352"/>
              <a:gd name="connsiteY156" fmla="*/ 661573 h 1571445"/>
              <a:gd name="connsiteX157" fmla="*/ 888962 w 1048352"/>
              <a:gd name="connsiteY157" fmla="*/ 675429 h 1571445"/>
              <a:gd name="connsiteX158" fmla="*/ 884283 w 1048352"/>
              <a:gd name="connsiteY158" fmla="*/ 682390 h 1571445"/>
              <a:gd name="connsiteX159" fmla="*/ 877569 w 1048352"/>
              <a:gd name="connsiteY159" fmla="*/ 686292 h 1571445"/>
              <a:gd name="connsiteX160" fmla="*/ 834777 w 1048352"/>
              <a:gd name="connsiteY160" fmla="*/ 698032 h 1571445"/>
              <a:gd name="connsiteX161" fmla="*/ 825782 w 1048352"/>
              <a:gd name="connsiteY161" fmla="*/ 713723 h 1571445"/>
              <a:gd name="connsiteX162" fmla="*/ 826841 w 1048352"/>
              <a:gd name="connsiteY162" fmla="*/ 743817 h 1571445"/>
              <a:gd name="connsiteX163" fmla="*/ 832049 w 1048352"/>
              <a:gd name="connsiteY163" fmla="*/ 749901 h 1571445"/>
              <a:gd name="connsiteX164" fmla="*/ 881025 w 1048352"/>
              <a:gd name="connsiteY164" fmla="*/ 789271 h 1571445"/>
              <a:gd name="connsiteX165" fmla="*/ 905827 w 1048352"/>
              <a:gd name="connsiteY165" fmla="*/ 820406 h 1571445"/>
              <a:gd name="connsiteX166" fmla="*/ 923123 w 1048352"/>
              <a:gd name="connsiteY166" fmla="*/ 820587 h 1571445"/>
              <a:gd name="connsiteX167" fmla="*/ 946519 w 1048352"/>
              <a:gd name="connsiteY167" fmla="*/ 811576 h 1571445"/>
              <a:gd name="connsiteX168" fmla="*/ 957002 w 1048352"/>
              <a:gd name="connsiteY168" fmla="*/ 809542 h 1571445"/>
              <a:gd name="connsiteX169" fmla="*/ 961863 w 1048352"/>
              <a:gd name="connsiteY169" fmla="*/ 815908 h 1571445"/>
              <a:gd name="connsiteX170" fmla="*/ 963021 w 1048352"/>
              <a:gd name="connsiteY170" fmla="*/ 822869 h 1571445"/>
              <a:gd name="connsiteX171" fmla="*/ 966725 w 1048352"/>
              <a:gd name="connsiteY171" fmla="*/ 825978 h 1571445"/>
              <a:gd name="connsiteX172" fmla="*/ 992667 w 1048352"/>
              <a:gd name="connsiteY172" fmla="*/ 833650 h 1571445"/>
              <a:gd name="connsiteX173" fmla="*/ 1021173 w 1048352"/>
              <a:gd name="connsiteY173" fmla="*/ 849424 h 1571445"/>
              <a:gd name="connsiteX174" fmla="*/ 1043843 w 1048352"/>
              <a:gd name="connsiteY174" fmla="*/ 856154 h 1571445"/>
              <a:gd name="connsiteX175" fmla="*/ 1046306 w 1048352"/>
              <a:gd name="connsiteY175" fmla="*/ 862586 h 1571445"/>
              <a:gd name="connsiteX176" fmla="*/ 1047728 w 1048352"/>
              <a:gd name="connsiteY176" fmla="*/ 919151 h 1571445"/>
              <a:gd name="connsiteX177" fmla="*/ 1044207 w 1048352"/>
              <a:gd name="connsiteY177" fmla="*/ 925252 h 1571445"/>
              <a:gd name="connsiteX178" fmla="*/ 1027787 w 1048352"/>
              <a:gd name="connsiteY178" fmla="*/ 923599 h 1571445"/>
              <a:gd name="connsiteX179" fmla="*/ 1012906 w 1048352"/>
              <a:gd name="connsiteY179" fmla="*/ 932610 h 1571445"/>
              <a:gd name="connsiteX180" fmla="*/ 986252 w 1048352"/>
              <a:gd name="connsiteY180" fmla="*/ 941853 h 1571445"/>
              <a:gd name="connsiteX181" fmla="*/ 978646 w 1048352"/>
              <a:gd name="connsiteY181" fmla="*/ 947690 h 1571445"/>
              <a:gd name="connsiteX182" fmla="*/ 972644 w 1048352"/>
              <a:gd name="connsiteY182" fmla="*/ 957611 h 1571445"/>
              <a:gd name="connsiteX183" fmla="*/ 950950 w 1048352"/>
              <a:gd name="connsiteY183" fmla="*/ 966887 h 1571445"/>
              <a:gd name="connsiteX184" fmla="*/ 947247 w 1048352"/>
              <a:gd name="connsiteY184" fmla="*/ 965829 h 1571445"/>
              <a:gd name="connsiteX185" fmla="*/ 944948 w 1048352"/>
              <a:gd name="connsiteY185" fmla="*/ 961761 h 1571445"/>
              <a:gd name="connsiteX186" fmla="*/ 949628 w 1048352"/>
              <a:gd name="connsiteY186" fmla="*/ 947822 h 1571445"/>
              <a:gd name="connsiteX187" fmla="*/ 946089 w 1048352"/>
              <a:gd name="connsiteY187" fmla="*/ 946169 h 1571445"/>
              <a:gd name="connsiteX188" fmla="*/ 917418 w 1048352"/>
              <a:gd name="connsiteY188" fmla="*/ 958868 h 1571445"/>
              <a:gd name="connsiteX189" fmla="*/ 879041 w 1048352"/>
              <a:gd name="connsiteY189" fmla="*/ 963828 h 1571445"/>
              <a:gd name="connsiteX190" fmla="*/ 842499 w 1048352"/>
              <a:gd name="connsiteY190" fmla="*/ 965333 h 1571445"/>
              <a:gd name="connsiteX191" fmla="*/ 832578 w 1048352"/>
              <a:gd name="connsiteY191" fmla="*/ 971335 h 1571445"/>
              <a:gd name="connsiteX192" fmla="*/ 825518 w 1048352"/>
              <a:gd name="connsiteY192" fmla="*/ 988448 h 1571445"/>
              <a:gd name="connsiteX193" fmla="*/ 825171 w 1048352"/>
              <a:gd name="connsiteY193" fmla="*/ 1024560 h 1571445"/>
              <a:gd name="connsiteX194" fmla="*/ 830131 w 1048352"/>
              <a:gd name="connsiteY194" fmla="*/ 1045625 h 1571445"/>
              <a:gd name="connsiteX195" fmla="*/ 835522 w 1048352"/>
              <a:gd name="connsiteY195" fmla="*/ 1056571 h 1571445"/>
              <a:gd name="connsiteX196" fmla="*/ 843789 w 1048352"/>
              <a:gd name="connsiteY196" fmla="*/ 1067170 h 1571445"/>
              <a:gd name="connsiteX197" fmla="*/ 861249 w 1048352"/>
              <a:gd name="connsiteY197" fmla="*/ 1078100 h 1571445"/>
              <a:gd name="connsiteX198" fmla="*/ 864705 w 1048352"/>
              <a:gd name="connsiteY198" fmla="*/ 1088699 h 1571445"/>
              <a:gd name="connsiteX199" fmla="*/ 849956 w 1048352"/>
              <a:gd name="connsiteY199" fmla="*/ 1111979 h 1571445"/>
              <a:gd name="connsiteX200" fmla="*/ 844748 w 1048352"/>
              <a:gd name="connsiteY200" fmla="*/ 1143941 h 1571445"/>
              <a:gd name="connsiteX201" fmla="*/ 839109 w 1048352"/>
              <a:gd name="connsiteY201" fmla="*/ 1157797 h 1571445"/>
              <a:gd name="connsiteX202" fmla="*/ 817399 w 1048352"/>
              <a:gd name="connsiteY202" fmla="*/ 1197150 h 1571445"/>
              <a:gd name="connsiteX203" fmla="*/ 816953 w 1048352"/>
              <a:gd name="connsiteY203" fmla="*/ 1210378 h 1571445"/>
              <a:gd name="connsiteX204" fmla="*/ 820491 w 1048352"/>
              <a:gd name="connsiteY204" fmla="*/ 1220166 h 1571445"/>
              <a:gd name="connsiteX205" fmla="*/ 823583 w 1048352"/>
              <a:gd name="connsiteY205" fmla="*/ 1223473 h 1571445"/>
              <a:gd name="connsiteX206" fmla="*/ 837340 w 1048352"/>
              <a:gd name="connsiteY206" fmla="*/ 1230633 h 1571445"/>
              <a:gd name="connsiteX207" fmla="*/ 844136 w 1048352"/>
              <a:gd name="connsiteY207" fmla="*/ 1236717 h 1571445"/>
              <a:gd name="connsiteX208" fmla="*/ 862043 w 1048352"/>
              <a:gd name="connsiteY208" fmla="*/ 1265653 h 1571445"/>
              <a:gd name="connsiteX209" fmla="*/ 887721 w 1048352"/>
              <a:gd name="connsiteY209" fmla="*/ 1277922 h 1571445"/>
              <a:gd name="connsiteX210" fmla="*/ 894782 w 1048352"/>
              <a:gd name="connsiteY210" fmla="*/ 1283411 h 1571445"/>
              <a:gd name="connsiteX211" fmla="*/ 907845 w 1048352"/>
              <a:gd name="connsiteY211" fmla="*/ 1300343 h 1571445"/>
              <a:gd name="connsiteX212" fmla="*/ 908109 w 1048352"/>
              <a:gd name="connsiteY212" fmla="*/ 1303782 h 1571445"/>
              <a:gd name="connsiteX213" fmla="*/ 891888 w 1048352"/>
              <a:gd name="connsiteY213" fmla="*/ 1349385 h 1571445"/>
              <a:gd name="connsiteX214" fmla="*/ 897444 w 1048352"/>
              <a:gd name="connsiteY214" fmla="*/ 1369789 h 1571445"/>
              <a:gd name="connsiteX215" fmla="*/ 895493 w 1048352"/>
              <a:gd name="connsiteY215" fmla="*/ 1391764 h 1571445"/>
              <a:gd name="connsiteX216" fmla="*/ 898502 w 1048352"/>
              <a:gd name="connsiteY216" fmla="*/ 1407373 h 1571445"/>
              <a:gd name="connsiteX217" fmla="*/ 898502 w 1048352"/>
              <a:gd name="connsiteY217" fmla="*/ 1422651 h 1571445"/>
              <a:gd name="connsiteX218" fmla="*/ 889673 w 1048352"/>
              <a:gd name="connsiteY218" fmla="*/ 1469940 h 1571445"/>
              <a:gd name="connsiteX219" fmla="*/ 888168 w 1048352"/>
              <a:gd name="connsiteY219" fmla="*/ 1504266 h 1571445"/>
              <a:gd name="connsiteX220" fmla="*/ 882877 w 1048352"/>
              <a:gd name="connsiteY220" fmla="*/ 1540180 h 1571445"/>
              <a:gd name="connsiteX221" fmla="*/ 882877 w 1048352"/>
              <a:gd name="connsiteY221" fmla="*/ 1540180 h 1571445"/>
              <a:gd name="connsiteX222" fmla="*/ 878115 w 1048352"/>
              <a:gd name="connsiteY222" fmla="*/ 1542032 h 1571445"/>
              <a:gd name="connsiteX223" fmla="*/ 868310 w 1048352"/>
              <a:gd name="connsiteY223" fmla="*/ 1551026 h 1571445"/>
              <a:gd name="connsiteX224" fmla="*/ 861001 w 1048352"/>
              <a:gd name="connsiteY224" fmla="*/ 1554135 h 1571445"/>
              <a:gd name="connsiteX225" fmla="*/ 822525 w 1048352"/>
              <a:gd name="connsiteY225" fmla="*/ 1567181 h 1571445"/>
              <a:gd name="connsiteX226" fmla="*/ 802584 w 1048352"/>
              <a:gd name="connsiteY226" fmla="*/ 1570984 h 1571445"/>
              <a:gd name="connsiteX227" fmla="*/ 785107 w 1048352"/>
              <a:gd name="connsiteY227" fmla="*/ 1563924 h 1571445"/>
              <a:gd name="connsiteX228" fmla="*/ 770804 w 1048352"/>
              <a:gd name="connsiteY228" fmla="*/ 1565577 h 1571445"/>
              <a:gd name="connsiteX229" fmla="*/ 752451 w 1048352"/>
              <a:gd name="connsiteY229" fmla="*/ 1560997 h 1571445"/>
              <a:gd name="connsiteX230" fmla="*/ 748929 w 1048352"/>
              <a:gd name="connsiteY230" fmla="*/ 1558335 h 1571445"/>
              <a:gd name="connsiteX231" fmla="*/ 744332 w 1048352"/>
              <a:gd name="connsiteY231" fmla="*/ 1548414 h 1571445"/>
              <a:gd name="connsiteX232" fmla="*/ 740447 w 1048352"/>
              <a:gd name="connsiteY232" fmla="*/ 1528291 h 1571445"/>
              <a:gd name="connsiteX233" fmla="*/ 735784 w 1048352"/>
              <a:gd name="connsiteY233" fmla="*/ 1521578 h 1571445"/>
              <a:gd name="connsiteX234" fmla="*/ 729600 w 1048352"/>
              <a:gd name="connsiteY234" fmla="*/ 1517610 h 1571445"/>
              <a:gd name="connsiteX235" fmla="*/ 724309 w 1048352"/>
              <a:gd name="connsiteY235" fmla="*/ 1518238 h 1571445"/>
              <a:gd name="connsiteX236" fmla="*/ 703739 w 1048352"/>
              <a:gd name="connsiteY236" fmla="*/ 1535964 h 1571445"/>
              <a:gd name="connsiteX237" fmla="*/ 697043 w 1048352"/>
              <a:gd name="connsiteY237" fmla="*/ 1539270 h 1571445"/>
              <a:gd name="connsiteX238" fmla="*/ 664833 w 1048352"/>
              <a:gd name="connsiteY238" fmla="*/ 1539088 h 1571445"/>
              <a:gd name="connsiteX239" fmla="*/ 626539 w 1048352"/>
              <a:gd name="connsiteY239" fmla="*/ 1544132 h 1571445"/>
              <a:gd name="connsiteX240" fmla="*/ 608268 w 1048352"/>
              <a:gd name="connsiteY240" fmla="*/ 1542098 h 1571445"/>
              <a:gd name="connsiteX241" fmla="*/ 595470 w 1048352"/>
              <a:gd name="connsiteY241" fmla="*/ 1536806 h 1571445"/>
              <a:gd name="connsiteX242" fmla="*/ 577282 w 1048352"/>
              <a:gd name="connsiteY242" fmla="*/ 1534343 h 1571445"/>
              <a:gd name="connsiteX243" fmla="*/ 559093 w 1048352"/>
              <a:gd name="connsiteY243" fmla="*/ 1525249 h 1571445"/>
              <a:gd name="connsiteX244" fmla="*/ 545684 w 1048352"/>
              <a:gd name="connsiteY244" fmla="*/ 1512534 h 1571445"/>
              <a:gd name="connsiteX245" fmla="*/ 506331 w 1048352"/>
              <a:gd name="connsiteY245" fmla="*/ 1497652 h 1571445"/>
              <a:gd name="connsiteX246" fmla="*/ 506331 w 1048352"/>
              <a:gd name="connsiteY246" fmla="*/ 1497652 h 1571445"/>
              <a:gd name="connsiteX247" fmla="*/ 506943 w 1048352"/>
              <a:gd name="connsiteY247" fmla="*/ 1490675 h 1571445"/>
              <a:gd name="connsiteX248" fmla="*/ 512681 w 1048352"/>
              <a:gd name="connsiteY248" fmla="*/ 1484325 h 1571445"/>
              <a:gd name="connsiteX249" fmla="*/ 514003 w 1048352"/>
              <a:gd name="connsiteY249" fmla="*/ 1471263 h 1571445"/>
              <a:gd name="connsiteX250" fmla="*/ 509241 w 1048352"/>
              <a:gd name="connsiteY250" fmla="*/ 1461739 h 1571445"/>
              <a:gd name="connsiteX251" fmla="*/ 515062 w 1048352"/>
              <a:gd name="connsiteY251" fmla="*/ 1448941 h 1571445"/>
              <a:gd name="connsiteX252" fmla="*/ 514714 w 1048352"/>
              <a:gd name="connsiteY252" fmla="*/ 1439764 h 1571445"/>
              <a:gd name="connsiteX253" fmla="*/ 509754 w 1048352"/>
              <a:gd name="connsiteY253" fmla="*/ 1423692 h 1571445"/>
              <a:gd name="connsiteX254" fmla="*/ 504545 w 1048352"/>
              <a:gd name="connsiteY254" fmla="*/ 1407158 h 1571445"/>
              <a:gd name="connsiteX255" fmla="*/ 495270 w 1048352"/>
              <a:gd name="connsiteY255" fmla="*/ 1400180 h 1571445"/>
              <a:gd name="connsiteX256" fmla="*/ 493434 w 1048352"/>
              <a:gd name="connsiteY256" fmla="*/ 1394790 h 1571445"/>
              <a:gd name="connsiteX257" fmla="*/ 143096 w 1048352"/>
              <a:gd name="connsiteY257" fmla="*/ 1394095 h 1571445"/>
              <a:gd name="connsiteX258" fmla="*/ 141608 w 1048352"/>
              <a:gd name="connsiteY258" fmla="*/ 1376535 h 1571445"/>
              <a:gd name="connsiteX259" fmla="*/ 143724 w 1048352"/>
              <a:gd name="connsiteY259" fmla="*/ 1355172 h 1571445"/>
              <a:gd name="connsiteX260" fmla="*/ 145923 w 1048352"/>
              <a:gd name="connsiteY260" fmla="*/ 1346359 h 1571445"/>
              <a:gd name="connsiteX261" fmla="*/ 152637 w 1048352"/>
              <a:gd name="connsiteY261" fmla="*/ 1334091 h 1571445"/>
              <a:gd name="connsiteX262" fmla="*/ 156687 w 1048352"/>
              <a:gd name="connsiteY262" fmla="*/ 1316084 h 1571445"/>
              <a:gd name="connsiteX263" fmla="*/ 164806 w 1048352"/>
              <a:gd name="connsiteY263" fmla="*/ 1307519 h 157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1048352" h="1571445">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name="connsiteX0" fmla="*/ 936053 w 1207135"/>
              <a:gd name="connsiteY0" fmla="*/ 130146 h 1381544"/>
              <a:gd name="connsiteX1" fmla="*/ 939492 w 1207135"/>
              <a:gd name="connsiteY1" fmla="*/ 141522 h 1381544"/>
              <a:gd name="connsiteX2" fmla="*/ 943377 w 1207135"/>
              <a:gd name="connsiteY2" fmla="*/ 171962 h 1381544"/>
              <a:gd name="connsiteX3" fmla="*/ 935689 w 1207135"/>
              <a:gd name="connsiteY3" fmla="*/ 202320 h 1381544"/>
              <a:gd name="connsiteX4" fmla="*/ 931902 w 1207135"/>
              <a:gd name="connsiteY4" fmla="*/ 228891 h 1381544"/>
              <a:gd name="connsiteX5" fmla="*/ 916641 w 1207135"/>
              <a:gd name="connsiteY5" fmla="*/ 247857 h 1381544"/>
              <a:gd name="connsiteX6" fmla="*/ 886019 w 1207135"/>
              <a:gd name="connsiteY6" fmla="*/ 266822 h 1381544"/>
              <a:gd name="connsiteX7" fmla="*/ 821070 w 1207135"/>
              <a:gd name="connsiteY7" fmla="*/ 263036 h 1381544"/>
              <a:gd name="connsiteX8" fmla="*/ 802005 w 1207135"/>
              <a:gd name="connsiteY8" fmla="*/ 278215 h 1381544"/>
              <a:gd name="connsiteX9" fmla="*/ 813398 w 1207135"/>
              <a:gd name="connsiteY9" fmla="*/ 297197 h 1381544"/>
              <a:gd name="connsiteX10" fmla="*/ 813398 w 1207135"/>
              <a:gd name="connsiteY10" fmla="*/ 319948 h 1381544"/>
              <a:gd name="connsiteX11" fmla="*/ 786661 w 1207135"/>
              <a:gd name="connsiteY11" fmla="*/ 327538 h 1381544"/>
              <a:gd name="connsiteX12" fmla="*/ 767597 w 1207135"/>
              <a:gd name="connsiteY12" fmla="*/ 339013 h 1381544"/>
              <a:gd name="connsiteX13" fmla="*/ 790530 w 1207135"/>
              <a:gd name="connsiteY13" fmla="*/ 354192 h 1381544"/>
              <a:gd name="connsiteX14" fmla="*/ 809595 w 1207135"/>
              <a:gd name="connsiteY14" fmla="*/ 384550 h 1381544"/>
              <a:gd name="connsiteX15" fmla="*/ 851593 w 1207135"/>
              <a:gd name="connsiteY15" fmla="*/ 426283 h 1381544"/>
              <a:gd name="connsiteX16" fmla="*/ 931902 w 1207135"/>
              <a:gd name="connsiteY16" fmla="*/ 517439 h 1381544"/>
              <a:gd name="connsiteX17" fmla="*/ 920427 w 1207135"/>
              <a:gd name="connsiteY17" fmla="*/ 551617 h 1381544"/>
              <a:gd name="connsiteX18" fmla="*/ 912755 w 1207135"/>
              <a:gd name="connsiteY18" fmla="*/ 551617 h 1381544"/>
              <a:gd name="connsiteX19" fmla="*/ 893691 w 1207135"/>
              <a:gd name="connsiteY19" fmla="*/ 555420 h 1381544"/>
              <a:gd name="connsiteX20" fmla="*/ 866954 w 1207135"/>
              <a:gd name="connsiteY20" fmla="*/ 555420 h 1381544"/>
              <a:gd name="connsiteX21" fmla="*/ 847807 w 1207135"/>
              <a:gd name="connsiteY21" fmla="*/ 563075 h 1381544"/>
              <a:gd name="connsiteX22" fmla="*/ 828825 w 1207135"/>
              <a:gd name="connsiteY22" fmla="*/ 582024 h 1381544"/>
              <a:gd name="connsiteX23" fmla="*/ 824955 w 1207135"/>
              <a:gd name="connsiteY23" fmla="*/ 608579 h 1381544"/>
              <a:gd name="connsiteX24" fmla="*/ 786744 w 1207135"/>
              <a:gd name="connsiteY24" fmla="*/ 623774 h 1381544"/>
              <a:gd name="connsiteX25" fmla="*/ 725565 w 1207135"/>
              <a:gd name="connsiteY25" fmla="*/ 604793 h 1381544"/>
              <a:gd name="connsiteX26" fmla="*/ 702714 w 1207135"/>
              <a:gd name="connsiteY26" fmla="*/ 604793 h 1381544"/>
              <a:gd name="connsiteX27" fmla="*/ 679764 w 1207135"/>
              <a:gd name="connsiteY27" fmla="*/ 612399 h 1381544"/>
              <a:gd name="connsiteX28" fmla="*/ 668305 w 1207135"/>
              <a:gd name="connsiteY28" fmla="*/ 673180 h 1381544"/>
              <a:gd name="connsiteX29" fmla="*/ 675878 w 1207135"/>
              <a:gd name="connsiteY29" fmla="*/ 715013 h 1381544"/>
              <a:gd name="connsiteX30" fmla="*/ 752385 w 1207135"/>
              <a:gd name="connsiteY30" fmla="*/ 897408 h 1381544"/>
              <a:gd name="connsiteX31" fmla="*/ 733237 w 1207135"/>
              <a:gd name="connsiteY31" fmla="*/ 1003925 h 1381544"/>
              <a:gd name="connsiteX32" fmla="*/ 740926 w 1207135"/>
              <a:gd name="connsiteY32" fmla="*/ 1060920 h 1381544"/>
              <a:gd name="connsiteX33" fmla="*/ 759991 w 1207135"/>
              <a:gd name="connsiteY33" fmla="*/ 1079985 h 1381544"/>
              <a:gd name="connsiteX34" fmla="*/ 790596 w 1207135"/>
              <a:gd name="connsiteY34" fmla="*/ 1095164 h 1381544"/>
              <a:gd name="connsiteX35" fmla="*/ 817350 w 1207135"/>
              <a:gd name="connsiteY35" fmla="*/ 1099049 h 1381544"/>
              <a:gd name="connsiteX36" fmla="*/ 866954 w 1207135"/>
              <a:gd name="connsiteY36" fmla="*/ 1099049 h 1381544"/>
              <a:gd name="connsiteX37" fmla="*/ 924230 w 1207135"/>
              <a:gd name="connsiteY37" fmla="*/ 1110425 h 1381544"/>
              <a:gd name="connsiteX38" fmla="*/ 947164 w 1207135"/>
              <a:gd name="connsiteY38" fmla="*/ 1140866 h 1381544"/>
              <a:gd name="connsiteX39" fmla="*/ 977786 w 1207135"/>
              <a:gd name="connsiteY39" fmla="*/ 1152258 h 1381544"/>
              <a:gd name="connsiteX40" fmla="*/ 993048 w 1207135"/>
              <a:gd name="connsiteY40" fmla="*/ 1163733 h 1381544"/>
              <a:gd name="connsiteX41" fmla="*/ 1058013 w 1207135"/>
              <a:gd name="connsiteY41" fmla="*/ 1156061 h 1381544"/>
              <a:gd name="connsiteX42" fmla="*/ 1077061 w 1207135"/>
              <a:gd name="connsiteY42" fmla="*/ 1178912 h 1381544"/>
              <a:gd name="connsiteX43" fmla="*/ 1103880 w 1207135"/>
              <a:gd name="connsiteY43" fmla="*/ 1201763 h 1381544"/>
              <a:gd name="connsiteX44" fmla="*/ 1134420 w 1207135"/>
              <a:gd name="connsiteY44" fmla="*/ 1239892 h 1381544"/>
              <a:gd name="connsiteX45" fmla="*/ 1164960 w 1207135"/>
              <a:gd name="connsiteY45" fmla="*/ 1308362 h 1381544"/>
              <a:gd name="connsiteX46" fmla="*/ 1206511 w 1207135"/>
              <a:gd name="connsiteY46" fmla="*/ 1380901 h 1381544"/>
              <a:gd name="connsiteX47" fmla="*/ 512747 w 1207135"/>
              <a:gd name="connsiteY47" fmla="*/ 1380901 h 1381544"/>
              <a:gd name="connsiteX48" fmla="*/ 172032 w 1207135"/>
              <a:gd name="connsiteY48" fmla="*/ 1381082 h 1381544"/>
              <a:gd name="connsiteX49" fmla="*/ 169915 w 1207135"/>
              <a:gd name="connsiteY49" fmla="*/ 1374369 h 1381544"/>
              <a:gd name="connsiteX50" fmla="*/ 164095 w 1207135"/>
              <a:gd name="connsiteY50" fmla="*/ 1368549 h 1381544"/>
              <a:gd name="connsiteX51" fmla="*/ 163301 w 1207135"/>
              <a:gd name="connsiteY51" fmla="*/ 1361935 h 1381544"/>
              <a:gd name="connsiteX52" fmla="*/ 158638 w 1207135"/>
              <a:gd name="connsiteY52" fmla="*/ 1356975 h 1381544"/>
              <a:gd name="connsiteX53" fmla="*/ 158539 w 1207135"/>
              <a:gd name="connsiteY53" fmla="*/ 1346574 h 1381544"/>
              <a:gd name="connsiteX54" fmla="*/ 156158 w 1207135"/>
              <a:gd name="connsiteY54" fmla="*/ 1341118 h 1381544"/>
              <a:gd name="connsiteX55" fmla="*/ 147064 w 1207135"/>
              <a:gd name="connsiteY55" fmla="*/ 1332718 h 1381544"/>
              <a:gd name="connsiteX56" fmla="*/ 143625 w 1207135"/>
              <a:gd name="connsiteY56" fmla="*/ 1324600 h 1381544"/>
              <a:gd name="connsiteX57" fmla="*/ 136664 w 1207135"/>
              <a:gd name="connsiteY57" fmla="*/ 1321690 h 1381544"/>
              <a:gd name="connsiteX58" fmla="*/ 134266 w 1207135"/>
              <a:gd name="connsiteY58" fmla="*/ 1316134 h 1381544"/>
              <a:gd name="connsiteX59" fmla="*/ 127917 w 1207135"/>
              <a:gd name="connsiteY59" fmla="*/ 1313042 h 1381544"/>
              <a:gd name="connsiteX60" fmla="*/ 122444 w 1207135"/>
              <a:gd name="connsiteY60" fmla="*/ 1298740 h 1381544"/>
              <a:gd name="connsiteX61" fmla="*/ 116624 w 1207135"/>
              <a:gd name="connsiteY61" fmla="*/ 1294953 h 1381544"/>
              <a:gd name="connsiteX62" fmla="*/ 113531 w 1207135"/>
              <a:gd name="connsiteY62" fmla="*/ 1280072 h 1381544"/>
              <a:gd name="connsiteX63" fmla="*/ 118922 w 1207135"/>
              <a:gd name="connsiteY63" fmla="*/ 1266034 h 1381544"/>
              <a:gd name="connsiteX64" fmla="*/ 126329 w 1207135"/>
              <a:gd name="connsiteY64" fmla="*/ 1261619 h 1381544"/>
              <a:gd name="connsiteX65" fmla="*/ 128281 w 1207135"/>
              <a:gd name="connsiteY65" fmla="*/ 1257733 h 1381544"/>
              <a:gd name="connsiteX66" fmla="*/ 132695 w 1207135"/>
              <a:gd name="connsiteY66" fmla="*/ 1257915 h 1381544"/>
              <a:gd name="connsiteX67" fmla="*/ 134101 w 1207135"/>
              <a:gd name="connsiteY67" fmla="*/ 1250061 h 1381544"/>
              <a:gd name="connsiteX68" fmla="*/ 137805 w 1207135"/>
              <a:gd name="connsiteY68" fmla="*/ 1243877 h 1381544"/>
              <a:gd name="connsiteX69" fmla="*/ 156324 w 1207135"/>
              <a:gd name="connsiteY69" fmla="*/ 1227458 h 1381544"/>
              <a:gd name="connsiteX70" fmla="*/ 156158 w 1207135"/>
              <a:gd name="connsiteY70" fmla="*/ 1221125 h 1381544"/>
              <a:gd name="connsiteX71" fmla="*/ 145923 w 1207135"/>
              <a:gd name="connsiteY71" fmla="*/ 1206112 h 1381544"/>
              <a:gd name="connsiteX72" fmla="*/ 151561 w 1207135"/>
              <a:gd name="connsiteY72" fmla="*/ 1198076 h 1381544"/>
              <a:gd name="connsiteX73" fmla="*/ 152107 w 1207135"/>
              <a:gd name="connsiteY73" fmla="*/ 1187494 h 1381544"/>
              <a:gd name="connsiteX74" fmla="*/ 157927 w 1207135"/>
              <a:gd name="connsiteY74" fmla="*/ 1177688 h 1381544"/>
              <a:gd name="connsiteX75" fmla="*/ 157927 w 1207135"/>
              <a:gd name="connsiteY75" fmla="*/ 1172480 h 1381544"/>
              <a:gd name="connsiteX76" fmla="*/ 154042 w 1207135"/>
              <a:gd name="connsiteY76" fmla="*/ 1164808 h 1381544"/>
              <a:gd name="connsiteX77" fmla="*/ 154389 w 1207135"/>
              <a:gd name="connsiteY77" fmla="*/ 1154126 h 1381544"/>
              <a:gd name="connsiteX78" fmla="*/ 157481 w 1207135"/>
              <a:gd name="connsiteY78" fmla="*/ 1146289 h 1381544"/>
              <a:gd name="connsiteX79" fmla="*/ 150156 w 1207135"/>
              <a:gd name="connsiteY79" fmla="*/ 1139923 h 1381544"/>
              <a:gd name="connsiteX80" fmla="*/ 150338 w 1207135"/>
              <a:gd name="connsiteY80" fmla="*/ 1136616 h 1381544"/>
              <a:gd name="connsiteX81" fmla="*/ 154571 w 1207135"/>
              <a:gd name="connsiteY81" fmla="*/ 1133177 h 1381544"/>
              <a:gd name="connsiteX82" fmla="*/ 147692 w 1207135"/>
              <a:gd name="connsiteY82" fmla="*/ 1126464 h 1381544"/>
              <a:gd name="connsiteX83" fmla="*/ 146899 w 1207135"/>
              <a:gd name="connsiteY83" fmla="*/ 1112360 h 1381544"/>
              <a:gd name="connsiteX84" fmla="*/ 139921 w 1207135"/>
              <a:gd name="connsiteY84" fmla="*/ 1107747 h 1381544"/>
              <a:gd name="connsiteX85" fmla="*/ 135325 w 1207135"/>
              <a:gd name="connsiteY85" fmla="*/ 1111054 h 1381544"/>
              <a:gd name="connsiteX86" fmla="*/ 131356 w 1207135"/>
              <a:gd name="connsiteY86" fmla="*/ 1109912 h 1381544"/>
              <a:gd name="connsiteX87" fmla="*/ 124395 w 1207135"/>
              <a:gd name="connsiteY87" fmla="*/ 1101166 h 1381544"/>
              <a:gd name="connsiteX88" fmla="*/ 125536 w 1207135"/>
              <a:gd name="connsiteY88" fmla="*/ 1090848 h 1381544"/>
              <a:gd name="connsiteX89" fmla="*/ 117599 w 1207135"/>
              <a:gd name="connsiteY89" fmla="*/ 1083176 h 1381544"/>
              <a:gd name="connsiteX90" fmla="*/ 112738 w 1207135"/>
              <a:gd name="connsiteY90" fmla="*/ 1082217 h 1381544"/>
              <a:gd name="connsiteX91" fmla="*/ 113101 w 1207135"/>
              <a:gd name="connsiteY91" fmla="*/ 1073652 h 1381544"/>
              <a:gd name="connsiteX92" fmla="*/ 106570 w 1207135"/>
              <a:gd name="connsiteY92" fmla="*/ 1075305 h 1381544"/>
              <a:gd name="connsiteX93" fmla="*/ 97212 w 1207135"/>
              <a:gd name="connsiteY93" fmla="*/ 1061267 h 1381544"/>
              <a:gd name="connsiteX94" fmla="*/ 97823 w 1207135"/>
              <a:gd name="connsiteY94" fmla="*/ 1058804 h 1381544"/>
              <a:gd name="connsiteX95" fmla="*/ 101362 w 1207135"/>
              <a:gd name="connsiteY95" fmla="*/ 1058175 h 1381544"/>
              <a:gd name="connsiteX96" fmla="*/ 101097 w 1207135"/>
              <a:gd name="connsiteY96" fmla="*/ 1055265 h 1381544"/>
              <a:gd name="connsiteX97" fmla="*/ 96335 w 1207135"/>
              <a:gd name="connsiteY97" fmla="*/ 1052355 h 1381544"/>
              <a:gd name="connsiteX98" fmla="*/ 87771 w 1207135"/>
              <a:gd name="connsiteY98" fmla="*/ 1053595 h 1381544"/>
              <a:gd name="connsiteX99" fmla="*/ 89424 w 1207135"/>
              <a:gd name="connsiteY99" fmla="*/ 1047411 h 1381544"/>
              <a:gd name="connsiteX100" fmla="*/ 80164 w 1207135"/>
              <a:gd name="connsiteY100" fmla="*/ 1043443 h 1381544"/>
              <a:gd name="connsiteX101" fmla="*/ 80958 w 1207135"/>
              <a:gd name="connsiteY101" fmla="*/ 1040136 h 1381544"/>
              <a:gd name="connsiteX102" fmla="*/ 78660 w 1207135"/>
              <a:gd name="connsiteY102" fmla="*/ 1035175 h 1381544"/>
              <a:gd name="connsiteX103" fmla="*/ 87225 w 1207135"/>
              <a:gd name="connsiteY103" fmla="*/ 1026429 h 1381544"/>
              <a:gd name="connsiteX104" fmla="*/ 86530 w 1207135"/>
              <a:gd name="connsiteY104" fmla="*/ 1022196 h 1381544"/>
              <a:gd name="connsiteX105" fmla="*/ 97460 w 1207135"/>
              <a:gd name="connsiteY105" fmla="*/ 1011613 h 1381544"/>
              <a:gd name="connsiteX106" fmla="*/ 96484 w 1207135"/>
              <a:gd name="connsiteY106" fmla="*/ 1006835 h 1381544"/>
              <a:gd name="connsiteX107" fmla="*/ 98138 w 1207135"/>
              <a:gd name="connsiteY107" fmla="*/ 1000932 h 1381544"/>
              <a:gd name="connsiteX108" fmla="*/ 93359 w 1207135"/>
              <a:gd name="connsiteY108" fmla="*/ 998022 h 1381544"/>
              <a:gd name="connsiteX109" fmla="*/ 92565 w 1207135"/>
              <a:gd name="connsiteY109" fmla="*/ 986282 h 1381544"/>
              <a:gd name="connsiteX110" fmla="*/ 89044 w 1207135"/>
              <a:gd name="connsiteY110" fmla="*/ 982231 h 1381544"/>
              <a:gd name="connsiteX111" fmla="*/ 90019 w 1207135"/>
              <a:gd name="connsiteY111" fmla="*/ 975502 h 1381544"/>
              <a:gd name="connsiteX112" fmla="*/ 87903 w 1207135"/>
              <a:gd name="connsiteY112" fmla="*/ 971798 h 1381544"/>
              <a:gd name="connsiteX113" fmla="*/ 94153 w 1207135"/>
              <a:gd name="connsiteY113" fmla="*/ 971004 h 1381544"/>
              <a:gd name="connsiteX114" fmla="*/ 98568 w 1207135"/>
              <a:gd name="connsiteY114" fmla="*/ 965878 h 1381544"/>
              <a:gd name="connsiteX115" fmla="*/ 98402 w 1207135"/>
              <a:gd name="connsiteY115" fmla="*/ 962373 h 1381544"/>
              <a:gd name="connsiteX116" fmla="*/ 91507 w 1207135"/>
              <a:gd name="connsiteY116" fmla="*/ 953626 h 1381544"/>
              <a:gd name="connsiteX117" fmla="*/ 91788 w 1207135"/>
              <a:gd name="connsiteY117" fmla="*/ 949029 h 1381544"/>
              <a:gd name="connsiteX118" fmla="*/ 96286 w 1207135"/>
              <a:gd name="connsiteY118" fmla="*/ 945722 h 1381544"/>
              <a:gd name="connsiteX119" fmla="*/ 105016 w 1207135"/>
              <a:gd name="connsiteY119" fmla="*/ 945028 h 1381544"/>
              <a:gd name="connsiteX120" fmla="*/ 108108 w 1207135"/>
              <a:gd name="connsiteY120" fmla="*/ 934611 h 1381544"/>
              <a:gd name="connsiteX121" fmla="*/ 112159 w 1207135"/>
              <a:gd name="connsiteY121" fmla="*/ 932660 h 1381544"/>
              <a:gd name="connsiteX122" fmla="*/ 115962 w 1207135"/>
              <a:gd name="connsiteY122" fmla="*/ 923219 h 1381544"/>
              <a:gd name="connsiteX123" fmla="*/ 127867 w 1207135"/>
              <a:gd name="connsiteY123" fmla="*/ 918986 h 1381544"/>
              <a:gd name="connsiteX124" fmla="*/ 127602 w 1207135"/>
              <a:gd name="connsiteY124" fmla="*/ 907064 h 1381544"/>
              <a:gd name="connsiteX125" fmla="*/ 129554 w 1207135"/>
              <a:gd name="connsiteY125" fmla="*/ 901260 h 1381544"/>
              <a:gd name="connsiteX126" fmla="*/ 125850 w 1207135"/>
              <a:gd name="connsiteY126" fmla="*/ 899144 h 1381544"/>
              <a:gd name="connsiteX127" fmla="*/ 125486 w 1207135"/>
              <a:gd name="connsiteY127" fmla="*/ 896135 h 1381544"/>
              <a:gd name="connsiteX128" fmla="*/ 129984 w 1207135"/>
              <a:gd name="connsiteY128" fmla="*/ 892828 h 1381544"/>
              <a:gd name="connsiteX129" fmla="*/ 142170 w 1207135"/>
              <a:gd name="connsiteY129" fmla="*/ 892117 h 1381544"/>
              <a:gd name="connsiteX130" fmla="*/ 143575 w 1207135"/>
              <a:gd name="connsiteY130" fmla="*/ 889571 h 1381544"/>
              <a:gd name="connsiteX131" fmla="*/ 142170 w 1207135"/>
              <a:gd name="connsiteY131" fmla="*/ 883304 h 1381544"/>
              <a:gd name="connsiteX132" fmla="*/ 145873 w 1207135"/>
              <a:gd name="connsiteY132" fmla="*/ 879253 h 1381544"/>
              <a:gd name="connsiteX133" fmla="*/ 146056 w 1207135"/>
              <a:gd name="connsiteY133" fmla="*/ 874557 h 1381544"/>
              <a:gd name="connsiteX134" fmla="*/ 153645 w 1207135"/>
              <a:gd name="connsiteY134" fmla="*/ 870506 h 1381544"/>
              <a:gd name="connsiteX135" fmla="*/ 154786 w 1207135"/>
              <a:gd name="connsiteY135" fmla="*/ 862487 h 1381544"/>
              <a:gd name="connsiteX136" fmla="*/ 159994 w 1207135"/>
              <a:gd name="connsiteY136" fmla="*/ 856121 h 1381544"/>
              <a:gd name="connsiteX137" fmla="*/ 156108 w 1207135"/>
              <a:gd name="connsiteY137" fmla="*/ 850565 h 1381544"/>
              <a:gd name="connsiteX138" fmla="*/ 159184 w 1207135"/>
              <a:gd name="connsiteY138" fmla="*/ 843753 h 1381544"/>
              <a:gd name="connsiteX139" fmla="*/ 154968 w 1207135"/>
              <a:gd name="connsiteY139" fmla="*/ 840330 h 1381544"/>
              <a:gd name="connsiteX140" fmla="*/ 154521 w 1207135"/>
              <a:gd name="connsiteY140" fmla="*/ 837221 h 1381544"/>
              <a:gd name="connsiteX141" fmla="*/ 157084 w 1207135"/>
              <a:gd name="connsiteY141" fmla="*/ 835915 h 1381544"/>
              <a:gd name="connsiteX142" fmla="*/ 161747 w 1207135"/>
              <a:gd name="connsiteY142" fmla="*/ 838908 h 1381544"/>
              <a:gd name="connsiteX143" fmla="*/ 164045 w 1207135"/>
              <a:gd name="connsiteY143" fmla="*/ 835469 h 1381544"/>
              <a:gd name="connsiteX144" fmla="*/ 157878 w 1207135"/>
              <a:gd name="connsiteY144" fmla="*/ 826309 h 1381544"/>
              <a:gd name="connsiteX145" fmla="*/ 157514 w 1207135"/>
              <a:gd name="connsiteY145" fmla="*/ 821133 h 1381544"/>
              <a:gd name="connsiteX146" fmla="*/ 171552 w 1207135"/>
              <a:gd name="connsiteY146" fmla="*/ 794678 h 1381544"/>
              <a:gd name="connsiteX147" fmla="*/ 176744 w 1207135"/>
              <a:gd name="connsiteY147" fmla="*/ 774720 h 1381544"/>
              <a:gd name="connsiteX148" fmla="*/ 186814 w 1207135"/>
              <a:gd name="connsiteY148" fmla="*/ 755672 h 1381544"/>
              <a:gd name="connsiteX149" fmla="*/ 185838 w 1207135"/>
              <a:gd name="connsiteY149" fmla="*/ 747405 h 1381544"/>
              <a:gd name="connsiteX150" fmla="*/ 179572 w 1207135"/>
              <a:gd name="connsiteY150" fmla="*/ 732127 h 1381544"/>
              <a:gd name="connsiteX151" fmla="*/ 179489 w 1207135"/>
              <a:gd name="connsiteY151" fmla="*/ 719246 h 1381544"/>
              <a:gd name="connsiteX152" fmla="*/ 176049 w 1207135"/>
              <a:gd name="connsiteY152" fmla="*/ 706895 h 1381544"/>
              <a:gd name="connsiteX153" fmla="*/ 180282 w 1207135"/>
              <a:gd name="connsiteY153" fmla="*/ 691815 h 1381544"/>
              <a:gd name="connsiteX154" fmla="*/ 183722 w 1207135"/>
              <a:gd name="connsiteY154" fmla="*/ 662052 h 1381544"/>
              <a:gd name="connsiteX155" fmla="*/ 99279 w 1207135"/>
              <a:gd name="connsiteY155" fmla="*/ 668501 h 1381544"/>
              <a:gd name="connsiteX156" fmla="*/ 82248 w 1207135"/>
              <a:gd name="connsiteY156" fmla="*/ 668236 h 1381544"/>
              <a:gd name="connsiteX157" fmla="*/ 69450 w 1207135"/>
              <a:gd name="connsiteY157" fmla="*/ 664433 h 1381544"/>
              <a:gd name="connsiteX158" fmla="*/ 44648 w 1207135"/>
              <a:gd name="connsiteY158" fmla="*/ 611225 h 1381544"/>
              <a:gd name="connsiteX159" fmla="*/ 22227 w 1207135"/>
              <a:gd name="connsiteY159" fmla="*/ 582801 h 1381544"/>
              <a:gd name="connsiteX160" fmla="*/ 7841 w 1207135"/>
              <a:gd name="connsiteY160" fmla="*/ 560314 h 1381544"/>
              <a:gd name="connsiteX161" fmla="*/ 2286 w 1207135"/>
              <a:gd name="connsiteY161" fmla="*/ 541001 h 1381544"/>
              <a:gd name="connsiteX162" fmla="*/ -624 w 1207135"/>
              <a:gd name="connsiteY162" fmla="*/ 519291 h 1381544"/>
              <a:gd name="connsiteX163" fmla="*/ -624 w 1207135"/>
              <a:gd name="connsiteY163" fmla="*/ 519291 h 1381544"/>
              <a:gd name="connsiteX164" fmla="*/ 16406 w 1207135"/>
              <a:gd name="connsiteY164" fmla="*/ 521391 h 1381544"/>
              <a:gd name="connsiteX165" fmla="*/ 68309 w 1207135"/>
              <a:gd name="connsiteY165" fmla="*/ 521226 h 1381544"/>
              <a:gd name="connsiteX166" fmla="*/ 100502 w 1207135"/>
              <a:gd name="connsiteY166" fmla="*/ 524930 h 1381544"/>
              <a:gd name="connsiteX167" fmla="*/ 133572 w 1207135"/>
              <a:gd name="connsiteY167" fmla="*/ 518928 h 1381544"/>
              <a:gd name="connsiteX168" fmla="*/ 157564 w 1207135"/>
              <a:gd name="connsiteY168" fmla="*/ 517605 h 1381544"/>
              <a:gd name="connsiteX169" fmla="*/ 161085 w 1207135"/>
              <a:gd name="connsiteY169" fmla="*/ 525988 h 1381544"/>
              <a:gd name="connsiteX170" fmla="*/ 171337 w 1207135"/>
              <a:gd name="connsiteY170" fmla="*/ 531196 h 1381544"/>
              <a:gd name="connsiteX171" fmla="*/ 175388 w 1207135"/>
              <a:gd name="connsiteY171" fmla="*/ 537017 h 1381544"/>
              <a:gd name="connsiteX172" fmla="*/ 175305 w 1207135"/>
              <a:gd name="connsiteY172" fmla="*/ 543631 h 1381544"/>
              <a:gd name="connsiteX173" fmla="*/ 170461 w 1207135"/>
              <a:gd name="connsiteY173" fmla="*/ 554411 h 1381544"/>
              <a:gd name="connsiteX174" fmla="*/ 171155 w 1207135"/>
              <a:gd name="connsiteY174" fmla="*/ 559371 h 1381544"/>
              <a:gd name="connsiteX175" fmla="*/ 174859 w 1207135"/>
              <a:gd name="connsiteY175" fmla="*/ 563604 h 1381544"/>
              <a:gd name="connsiteX176" fmla="*/ 182630 w 1207135"/>
              <a:gd name="connsiteY176" fmla="*/ 562629 h 1381544"/>
              <a:gd name="connsiteX177" fmla="*/ 198338 w 1207135"/>
              <a:gd name="connsiteY177" fmla="*/ 567209 h 1381544"/>
              <a:gd name="connsiteX178" fmla="*/ 215187 w 1207135"/>
              <a:gd name="connsiteY178" fmla="*/ 567490 h 1381544"/>
              <a:gd name="connsiteX179" fmla="*/ 232218 w 1207135"/>
              <a:gd name="connsiteY179" fmla="*/ 565374 h 1381544"/>
              <a:gd name="connsiteX180" fmla="*/ 242288 w 1207135"/>
              <a:gd name="connsiteY180" fmla="*/ 562067 h 1381544"/>
              <a:gd name="connsiteX181" fmla="*/ 248720 w 1207135"/>
              <a:gd name="connsiteY181" fmla="*/ 557569 h 1381544"/>
              <a:gd name="connsiteX182" fmla="*/ 291082 w 1207135"/>
              <a:gd name="connsiteY182" fmla="*/ 510015 h 1381544"/>
              <a:gd name="connsiteX183" fmla="*/ 311105 w 1207135"/>
              <a:gd name="connsiteY183" fmla="*/ 495465 h 1381544"/>
              <a:gd name="connsiteX184" fmla="*/ 324614 w 1207135"/>
              <a:gd name="connsiteY184" fmla="*/ 492538 h 1381544"/>
              <a:gd name="connsiteX185" fmla="*/ 344985 w 1207135"/>
              <a:gd name="connsiteY185" fmla="*/ 501533 h 1381544"/>
              <a:gd name="connsiteX186" fmla="*/ 352674 w 1207135"/>
              <a:gd name="connsiteY186" fmla="*/ 502591 h 1381544"/>
              <a:gd name="connsiteX187" fmla="*/ 368018 w 1207135"/>
              <a:gd name="connsiteY187" fmla="*/ 495878 h 1381544"/>
              <a:gd name="connsiteX188" fmla="*/ 384553 w 1207135"/>
              <a:gd name="connsiteY188" fmla="*/ 496953 h 1381544"/>
              <a:gd name="connsiteX189" fmla="*/ 391712 w 1207135"/>
              <a:gd name="connsiteY189" fmla="*/ 483890 h 1381544"/>
              <a:gd name="connsiteX190" fmla="*/ 392853 w 1207135"/>
              <a:gd name="connsiteY190" fmla="*/ 454855 h 1381544"/>
              <a:gd name="connsiteX191" fmla="*/ 398144 w 1207135"/>
              <a:gd name="connsiteY191" fmla="*/ 432881 h 1381544"/>
              <a:gd name="connsiteX192" fmla="*/ 398144 w 1207135"/>
              <a:gd name="connsiteY192" fmla="*/ 417999 h 1381544"/>
              <a:gd name="connsiteX193" fmla="*/ 394970 w 1207135"/>
              <a:gd name="connsiteY193" fmla="*/ 399729 h 1381544"/>
              <a:gd name="connsiteX194" fmla="*/ 397003 w 1207135"/>
              <a:gd name="connsiteY194" fmla="*/ 390105 h 1381544"/>
              <a:gd name="connsiteX195" fmla="*/ 397351 w 1207135"/>
              <a:gd name="connsiteY195" fmla="*/ 364873 h 1381544"/>
              <a:gd name="connsiteX196" fmla="*/ 406974 w 1207135"/>
              <a:gd name="connsiteY196" fmla="*/ 374480 h 1381544"/>
              <a:gd name="connsiteX197" fmla="*/ 410281 w 1207135"/>
              <a:gd name="connsiteY197" fmla="*/ 381094 h 1381544"/>
              <a:gd name="connsiteX198" fmla="*/ 419011 w 1207135"/>
              <a:gd name="connsiteY198" fmla="*/ 386054 h 1381544"/>
              <a:gd name="connsiteX199" fmla="*/ 418564 w 1207135"/>
              <a:gd name="connsiteY199" fmla="*/ 391428 h 1381544"/>
              <a:gd name="connsiteX200" fmla="*/ 437017 w 1207135"/>
              <a:gd name="connsiteY200" fmla="*/ 393379 h 1381544"/>
              <a:gd name="connsiteX201" fmla="*/ 441862 w 1207135"/>
              <a:gd name="connsiteY201" fmla="*/ 389841 h 1381544"/>
              <a:gd name="connsiteX202" fmla="*/ 443284 w 1207135"/>
              <a:gd name="connsiteY202" fmla="*/ 382780 h 1381544"/>
              <a:gd name="connsiteX203" fmla="*/ 447864 w 1207135"/>
              <a:gd name="connsiteY203" fmla="*/ 377820 h 1381544"/>
              <a:gd name="connsiteX204" fmla="*/ 443549 w 1207135"/>
              <a:gd name="connsiteY204" fmla="*/ 368379 h 1381544"/>
              <a:gd name="connsiteX205" fmla="*/ 443995 w 1207135"/>
              <a:gd name="connsiteY205" fmla="*/ 364939 h 1381544"/>
              <a:gd name="connsiteX206" fmla="*/ 457124 w 1207135"/>
              <a:gd name="connsiteY206" fmla="*/ 358590 h 1381544"/>
              <a:gd name="connsiteX207" fmla="*/ 459075 w 1207135"/>
              <a:gd name="connsiteY207" fmla="*/ 345875 h 1381544"/>
              <a:gd name="connsiteX208" fmla="*/ 456776 w 1207135"/>
              <a:gd name="connsiteY208" fmla="*/ 339079 h 1381544"/>
              <a:gd name="connsiteX209" fmla="*/ 457570 w 1207135"/>
              <a:gd name="connsiteY209" fmla="*/ 334499 h 1381544"/>
              <a:gd name="connsiteX210" fmla="*/ 461803 w 1207135"/>
              <a:gd name="connsiteY210" fmla="*/ 331043 h 1381544"/>
              <a:gd name="connsiteX211" fmla="*/ 472848 w 1207135"/>
              <a:gd name="connsiteY211" fmla="*/ 328315 h 1381544"/>
              <a:gd name="connsiteX212" fmla="*/ 473625 w 1207135"/>
              <a:gd name="connsiteY212" fmla="*/ 325306 h 1381544"/>
              <a:gd name="connsiteX213" fmla="*/ 471162 w 1207135"/>
              <a:gd name="connsiteY213" fmla="*/ 320015 h 1381544"/>
              <a:gd name="connsiteX214" fmla="*/ 476271 w 1207135"/>
              <a:gd name="connsiteY214" fmla="*/ 308738 h 1381544"/>
              <a:gd name="connsiteX215" fmla="*/ 475924 w 1207135"/>
              <a:gd name="connsiteY215" fmla="*/ 296998 h 1381544"/>
              <a:gd name="connsiteX216" fmla="*/ 484671 w 1207135"/>
              <a:gd name="connsiteY216" fmla="*/ 289839 h 1381544"/>
              <a:gd name="connsiteX217" fmla="*/ 478222 w 1207135"/>
              <a:gd name="connsiteY217" fmla="*/ 284630 h 1381544"/>
              <a:gd name="connsiteX218" fmla="*/ 476271 w 1207135"/>
              <a:gd name="connsiteY218" fmla="*/ 278016 h 1381544"/>
              <a:gd name="connsiteX219" fmla="*/ 478487 w 1207135"/>
              <a:gd name="connsiteY219" fmla="*/ 256521 h 1381544"/>
              <a:gd name="connsiteX220" fmla="*/ 483166 w 1207135"/>
              <a:gd name="connsiteY220" fmla="*/ 241855 h 1381544"/>
              <a:gd name="connsiteX221" fmla="*/ 507356 w 1207135"/>
              <a:gd name="connsiteY221" fmla="*/ 233042 h 1381544"/>
              <a:gd name="connsiteX222" fmla="*/ 514665 w 1207135"/>
              <a:gd name="connsiteY222" fmla="*/ 227469 h 1381544"/>
              <a:gd name="connsiteX223" fmla="*/ 519162 w 1207135"/>
              <a:gd name="connsiteY223" fmla="*/ 221037 h 1381544"/>
              <a:gd name="connsiteX224" fmla="*/ 520138 w 1207135"/>
              <a:gd name="connsiteY224" fmla="*/ 209910 h 1381544"/>
              <a:gd name="connsiteX225" fmla="*/ 511870 w 1207135"/>
              <a:gd name="connsiteY225" fmla="*/ 156271 h 1381544"/>
              <a:gd name="connsiteX226" fmla="*/ 512581 w 1207135"/>
              <a:gd name="connsiteY226" fmla="*/ 145854 h 1381544"/>
              <a:gd name="connsiteX227" fmla="*/ 519906 w 1207135"/>
              <a:gd name="connsiteY227" fmla="*/ 135437 h 1381544"/>
              <a:gd name="connsiteX228" fmla="*/ 548677 w 1207135"/>
              <a:gd name="connsiteY228" fmla="*/ 111164 h 1381544"/>
              <a:gd name="connsiteX229" fmla="*/ 551984 w 1207135"/>
              <a:gd name="connsiteY229" fmla="*/ 103757 h 1381544"/>
              <a:gd name="connsiteX230" fmla="*/ 548991 w 1207135"/>
              <a:gd name="connsiteY230" fmla="*/ 93521 h 1381544"/>
              <a:gd name="connsiteX231" fmla="*/ 540955 w 1207135"/>
              <a:gd name="connsiteY231" fmla="*/ 83915 h 1381544"/>
              <a:gd name="connsiteX232" fmla="*/ 510151 w 1207135"/>
              <a:gd name="connsiteY232" fmla="*/ 63693 h 1381544"/>
              <a:gd name="connsiteX233" fmla="*/ 494906 w 1207135"/>
              <a:gd name="connsiteY233" fmla="*/ 46315 h 1381544"/>
              <a:gd name="connsiteX234" fmla="*/ 461092 w 1207135"/>
              <a:gd name="connsiteY234" fmla="*/ 18966 h 1381544"/>
              <a:gd name="connsiteX235" fmla="*/ 475841 w 1207135"/>
              <a:gd name="connsiteY235" fmla="*/ 2200 h 1381544"/>
              <a:gd name="connsiteX236" fmla="*/ 479892 w 1207135"/>
              <a:gd name="connsiteY236" fmla="*/ 67 h 1381544"/>
              <a:gd name="connsiteX237" fmla="*/ 484753 w 1207135"/>
              <a:gd name="connsiteY237" fmla="*/ -462 h 1381544"/>
              <a:gd name="connsiteX238" fmla="*/ 489069 w 1207135"/>
              <a:gd name="connsiteY238" fmla="*/ 3258 h 1381544"/>
              <a:gd name="connsiteX239" fmla="*/ 492376 w 1207135"/>
              <a:gd name="connsiteY239" fmla="*/ 3440 h 1381544"/>
              <a:gd name="connsiteX240" fmla="*/ 494657 w 1207135"/>
              <a:gd name="connsiteY240" fmla="*/ 8814 h 1381544"/>
              <a:gd name="connsiteX241" fmla="*/ 502164 w 1207135"/>
              <a:gd name="connsiteY241" fmla="*/ 10848 h 1381544"/>
              <a:gd name="connsiteX242" fmla="*/ 512498 w 1207135"/>
              <a:gd name="connsiteY242" fmla="*/ 19396 h 1381544"/>
              <a:gd name="connsiteX243" fmla="*/ 516731 w 1207135"/>
              <a:gd name="connsiteY243" fmla="*/ 26903 h 1381544"/>
              <a:gd name="connsiteX244" fmla="*/ 521576 w 1207135"/>
              <a:gd name="connsiteY244" fmla="*/ 26109 h 1381544"/>
              <a:gd name="connsiteX245" fmla="*/ 525280 w 1207135"/>
              <a:gd name="connsiteY245" fmla="*/ 28408 h 1381544"/>
              <a:gd name="connsiteX246" fmla="*/ 532076 w 1207135"/>
              <a:gd name="connsiteY246" fmla="*/ 44546 h 1381544"/>
              <a:gd name="connsiteX247" fmla="*/ 536490 w 1207135"/>
              <a:gd name="connsiteY247" fmla="*/ 43669 h 1381544"/>
              <a:gd name="connsiteX248" fmla="*/ 539219 w 1207135"/>
              <a:gd name="connsiteY248" fmla="*/ 48878 h 1381544"/>
              <a:gd name="connsiteX249" fmla="*/ 546378 w 1207135"/>
              <a:gd name="connsiteY249" fmla="*/ 55227 h 1381544"/>
              <a:gd name="connsiteX250" fmla="*/ 556696 w 1207135"/>
              <a:gd name="connsiteY250" fmla="*/ 58534 h 1381544"/>
              <a:gd name="connsiteX251" fmla="*/ 561111 w 1207135"/>
              <a:gd name="connsiteY251" fmla="*/ 71431 h 1381544"/>
              <a:gd name="connsiteX252" fmla="*/ 569229 w 1207135"/>
              <a:gd name="connsiteY252" fmla="*/ 78756 h 1381544"/>
              <a:gd name="connsiteX253" fmla="*/ 598182 w 1207135"/>
              <a:gd name="connsiteY253" fmla="*/ 77103 h 1381544"/>
              <a:gd name="connsiteX254" fmla="*/ 610351 w 1207135"/>
              <a:gd name="connsiteY254" fmla="*/ 70026 h 1381544"/>
              <a:gd name="connsiteX255" fmla="*/ 617676 w 1207135"/>
              <a:gd name="connsiteY255" fmla="*/ 61907 h 1381544"/>
              <a:gd name="connsiteX256" fmla="*/ 639651 w 1207135"/>
              <a:gd name="connsiteY256" fmla="*/ 58832 h 1381544"/>
              <a:gd name="connsiteX257" fmla="*/ 658616 w 1207135"/>
              <a:gd name="connsiteY257" fmla="*/ 45505 h 1381544"/>
              <a:gd name="connsiteX258" fmla="*/ 671844 w 1207135"/>
              <a:gd name="connsiteY258" fmla="*/ 47257 h 1381544"/>
              <a:gd name="connsiteX259" fmla="*/ 675151 w 1207135"/>
              <a:gd name="connsiteY259" fmla="*/ 42843 h 1381544"/>
              <a:gd name="connsiteX260" fmla="*/ 671695 w 1207135"/>
              <a:gd name="connsiteY260" fmla="*/ 34575 h 1381544"/>
              <a:gd name="connsiteX261" fmla="*/ 675399 w 1207135"/>
              <a:gd name="connsiteY261" fmla="*/ 30524 h 1381544"/>
              <a:gd name="connsiteX262" fmla="*/ 687932 w 1207135"/>
              <a:gd name="connsiteY262" fmla="*/ 39155 h 1381544"/>
              <a:gd name="connsiteX263" fmla="*/ 694744 w 1207135"/>
              <a:gd name="connsiteY263" fmla="*/ 37750 h 1381544"/>
              <a:gd name="connsiteX264" fmla="*/ 705591 w 1207135"/>
              <a:gd name="connsiteY264" fmla="*/ 46480 h 1381544"/>
              <a:gd name="connsiteX265" fmla="*/ 719530 w 1207135"/>
              <a:gd name="connsiteY265" fmla="*/ 47820 h 1381544"/>
              <a:gd name="connsiteX266" fmla="*/ 725185 w 1207135"/>
              <a:gd name="connsiteY266" fmla="*/ 53904 h 1381544"/>
              <a:gd name="connsiteX267" fmla="*/ 735238 w 1207135"/>
              <a:gd name="connsiteY267" fmla="*/ 59013 h 1381544"/>
              <a:gd name="connsiteX268" fmla="*/ 738942 w 1207135"/>
              <a:gd name="connsiteY268" fmla="*/ 63428 h 1381544"/>
              <a:gd name="connsiteX269" fmla="*/ 737884 w 1207135"/>
              <a:gd name="connsiteY269" fmla="*/ 69348 h 1381544"/>
              <a:gd name="connsiteX270" fmla="*/ 740794 w 1207135"/>
              <a:gd name="connsiteY270" fmla="*/ 74209 h 1381544"/>
              <a:gd name="connsiteX271" fmla="*/ 752451 w 1207135"/>
              <a:gd name="connsiteY271" fmla="*/ 81699 h 1381544"/>
              <a:gd name="connsiteX272" fmla="*/ 757742 w 1207135"/>
              <a:gd name="connsiteY272" fmla="*/ 90264 h 1381544"/>
              <a:gd name="connsiteX273" fmla="*/ 771069 w 1207135"/>
              <a:gd name="connsiteY273" fmla="*/ 96002 h 1381544"/>
              <a:gd name="connsiteX274" fmla="*/ 801509 w 1207135"/>
              <a:gd name="connsiteY274" fmla="*/ 99309 h 1381544"/>
              <a:gd name="connsiteX275" fmla="*/ 810422 w 1207135"/>
              <a:gd name="connsiteY275" fmla="*/ 101954 h 1381544"/>
              <a:gd name="connsiteX276" fmla="*/ 816424 w 1207135"/>
              <a:gd name="connsiteY276" fmla="*/ 105840 h 1381544"/>
              <a:gd name="connsiteX277" fmla="*/ 821797 w 1207135"/>
              <a:gd name="connsiteY277" fmla="*/ 113793 h 1381544"/>
              <a:gd name="connsiteX278" fmla="*/ 825964 w 1207135"/>
              <a:gd name="connsiteY278" fmla="*/ 115447 h 1381544"/>
              <a:gd name="connsiteX279" fmla="*/ 836447 w 1207135"/>
              <a:gd name="connsiteY279" fmla="*/ 115612 h 1381544"/>
              <a:gd name="connsiteX280" fmla="*/ 847840 w 1207135"/>
              <a:gd name="connsiteY280" fmla="*/ 109709 h 1381544"/>
              <a:gd name="connsiteX281" fmla="*/ 854553 w 1207135"/>
              <a:gd name="connsiteY281" fmla="*/ 108915 h 1381544"/>
              <a:gd name="connsiteX282" fmla="*/ 859662 w 1207135"/>
              <a:gd name="connsiteY282" fmla="*/ 111644 h 1381544"/>
              <a:gd name="connsiteX283" fmla="*/ 865829 w 1207135"/>
              <a:gd name="connsiteY283" fmla="*/ 120820 h 1381544"/>
              <a:gd name="connsiteX284" fmla="*/ 888515 w 1207135"/>
              <a:gd name="connsiteY284" fmla="*/ 120291 h 1381544"/>
              <a:gd name="connsiteX285" fmla="*/ 922841 w 1207135"/>
              <a:gd name="connsiteY285" fmla="*/ 133718 h 1381544"/>
              <a:gd name="connsiteX286" fmla="*/ 936168 w 1207135"/>
              <a:gd name="connsiteY286" fmla="*/ 129914 h 1381544"/>
              <a:gd name="connsiteX287" fmla="*/ 936168 w 1207135"/>
              <a:gd name="connsiteY287" fmla="*/ 129914 h 138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1207135" h="1381544">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name="connsiteX0" fmla="*/ 152206 w 797156"/>
              <a:gd name="connsiteY0" fmla="*/ 847159 h 866652"/>
              <a:gd name="connsiteX1" fmla="*/ 163682 w 797156"/>
              <a:gd name="connsiteY1" fmla="*/ 813015 h 866652"/>
              <a:gd name="connsiteX2" fmla="*/ 83372 w 797156"/>
              <a:gd name="connsiteY2" fmla="*/ 721858 h 866652"/>
              <a:gd name="connsiteX3" fmla="*/ 41374 w 797156"/>
              <a:gd name="connsiteY3" fmla="*/ 680125 h 866652"/>
              <a:gd name="connsiteX4" fmla="*/ 22310 w 797156"/>
              <a:gd name="connsiteY4" fmla="*/ 649767 h 866652"/>
              <a:gd name="connsiteX5" fmla="*/ -624 w 797156"/>
              <a:gd name="connsiteY5" fmla="*/ 634588 h 866652"/>
              <a:gd name="connsiteX6" fmla="*/ 18440 w 797156"/>
              <a:gd name="connsiteY6" fmla="*/ 623113 h 866652"/>
              <a:gd name="connsiteX7" fmla="*/ 45177 w 797156"/>
              <a:gd name="connsiteY7" fmla="*/ 615524 h 866652"/>
              <a:gd name="connsiteX8" fmla="*/ 45177 w 797156"/>
              <a:gd name="connsiteY8" fmla="*/ 592772 h 866652"/>
              <a:gd name="connsiteX9" fmla="*/ 33785 w 797156"/>
              <a:gd name="connsiteY9" fmla="*/ 573790 h 866652"/>
              <a:gd name="connsiteX10" fmla="*/ 52849 w 797156"/>
              <a:gd name="connsiteY10" fmla="*/ 558611 h 866652"/>
              <a:gd name="connsiteX11" fmla="*/ 117798 w 797156"/>
              <a:gd name="connsiteY11" fmla="*/ 562397 h 866652"/>
              <a:gd name="connsiteX12" fmla="*/ 148420 w 797156"/>
              <a:gd name="connsiteY12" fmla="*/ 543432 h 866652"/>
              <a:gd name="connsiteX13" fmla="*/ 163682 w 797156"/>
              <a:gd name="connsiteY13" fmla="*/ 524467 h 866652"/>
              <a:gd name="connsiteX14" fmla="*/ 167468 w 797156"/>
              <a:gd name="connsiteY14" fmla="*/ 497895 h 866652"/>
              <a:gd name="connsiteX15" fmla="*/ 175157 w 797156"/>
              <a:gd name="connsiteY15" fmla="*/ 467538 h 866652"/>
              <a:gd name="connsiteX16" fmla="*/ 171271 w 797156"/>
              <a:gd name="connsiteY16" fmla="*/ 437097 h 866652"/>
              <a:gd name="connsiteX17" fmla="*/ 167832 w 797156"/>
              <a:gd name="connsiteY17" fmla="*/ 425721 h 866652"/>
              <a:gd name="connsiteX18" fmla="*/ 167832 w 797156"/>
              <a:gd name="connsiteY18" fmla="*/ 425721 h 866652"/>
              <a:gd name="connsiteX19" fmla="*/ 171883 w 797156"/>
              <a:gd name="connsiteY19" fmla="*/ 422712 h 866652"/>
              <a:gd name="connsiteX20" fmla="*/ 171883 w 797156"/>
              <a:gd name="connsiteY20" fmla="*/ 422712 h 866652"/>
              <a:gd name="connsiteX21" fmla="*/ 198719 w 797156"/>
              <a:gd name="connsiteY21" fmla="*/ 397116 h 866652"/>
              <a:gd name="connsiteX22" fmla="*/ 215485 w 797156"/>
              <a:gd name="connsiteY22" fmla="*/ 365965 h 866652"/>
              <a:gd name="connsiteX23" fmla="*/ 222711 w 797156"/>
              <a:gd name="connsiteY23" fmla="*/ 360144 h 866652"/>
              <a:gd name="connsiteX24" fmla="*/ 247695 w 797156"/>
              <a:gd name="connsiteY24" fmla="*/ 350885 h 866652"/>
              <a:gd name="connsiteX25" fmla="*/ 258194 w 797156"/>
              <a:gd name="connsiteY25" fmla="*/ 344536 h 866652"/>
              <a:gd name="connsiteX26" fmla="*/ 264725 w 797156"/>
              <a:gd name="connsiteY26" fmla="*/ 334615 h 866652"/>
              <a:gd name="connsiteX27" fmla="*/ 269388 w 797156"/>
              <a:gd name="connsiteY27" fmla="*/ 313615 h 866652"/>
              <a:gd name="connsiteX28" fmla="*/ 266081 w 797156"/>
              <a:gd name="connsiteY28" fmla="*/ 306820 h 866652"/>
              <a:gd name="connsiteX29" fmla="*/ 259732 w 797156"/>
              <a:gd name="connsiteY29" fmla="*/ 264904 h 866652"/>
              <a:gd name="connsiteX30" fmla="*/ 264246 w 797156"/>
              <a:gd name="connsiteY30" fmla="*/ 239656 h 866652"/>
              <a:gd name="connsiteX31" fmla="*/ 272712 w 797156"/>
              <a:gd name="connsiteY31" fmla="*/ 234695 h 866652"/>
              <a:gd name="connsiteX32" fmla="*/ 275258 w 797156"/>
              <a:gd name="connsiteY32" fmla="*/ 225866 h 866652"/>
              <a:gd name="connsiteX33" fmla="*/ 272712 w 797156"/>
              <a:gd name="connsiteY33" fmla="*/ 220575 h 866652"/>
              <a:gd name="connsiteX34" fmla="*/ 268214 w 797156"/>
              <a:gd name="connsiteY34" fmla="*/ 217268 h 866652"/>
              <a:gd name="connsiteX35" fmla="*/ 269008 w 797156"/>
              <a:gd name="connsiteY35" fmla="*/ 208174 h 866652"/>
              <a:gd name="connsiteX36" fmla="*/ 259550 w 797156"/>
              <a:gd name="connsiteY36" fmla="*/ 204288 h 866652"/>
              <a:gd name="connsiteX37" fmla="*/ 254094 w 797156"/>
              <a:gd name="connsiteY37" fmla="*/ 197938 h 866652"/>
              <a:gd name="connsiteX38" fmla="*/ 249331 w 797156"/>
              <a:gd name="connsiteY38" fmla="*/ 181520 h 866652"/>
              <a:gd name="connsiteX39" fmla="*/ 250291 w 797156"/>
              <a:gd name="connsiteY39" fmla="*/ 166638 h 866652"/>
              <a:gd name="connsiteX40" fmla="*/ 249331 w 797156"/>
              <a:gd name="connsiteY40" fmla="*/ 163728 h 866652"/>
              <a:gd name="connsiteX41" fmla="*/ 245016 w 797156"/>
              <a:gd name="connsiteY41" fmla="*/ 162075 h 866652"/>
              <a:gd name="connsiteX42" fmla="*/ 247381 w 797156"/>
              <a:gd name="connsiteY42" fmla="*/ 150500 h 866652"/>
              <a:gd name="connsiteX43" fmla="*/ 242420 w 797156"/>
              <a:gd name="connsiteY43" fmla="*/ 148037 h 866652"/>
              <a:gd name="connsiteX44" fmla="*/ 240304 w 797156"/>
              <a:gd name="connsiteY44" fmla="*/ 140530 h 866652"/>
              <a:gd name="connsiteX45" fmla="*/ 235806 w 797156"/>
              <a:gd name="connsiteY45" fmla="*/ 139653 h 866652"/>
              <a:gd name="connsiteX46" fmla="*/ 233855 w 797156"/>
              <a:gd name="connsiteY46" fmla="*/ 135669 h 866652"/>
              <a:gd name="connsiteX47" fmla="*/ 224149 w 797156"/>
              <a:gd name="connsiteY47" fmla="*/ 137438 h 866652"/>
              <a:gd name="connsiteX48" fmla="*/ 210839 w 797156"/>
              <a:gd name="connsiteY48" fmla="*/ 131618 h 866652"/>
              <a:gd name="connsiteX49" fmla="*/ 207647 w 797156"/>
              <a:gd name="connsiteY49" fmla="*/ 134346 h 866652"/>
              <a:gd name="connsiteX50" fmla="*/ 204572 w 797156"/>
              <a:gd name="connsiteY50" fmla="*/ 132048 h 866652"/>
              <a:gd name="connsiteX51" fmla="*/ 200157 w 797156"/>
              <a:gd name="connsiteY51" fmla="*/ 135354 h 866652"/>
              <a:gd name="connsiteX52" fmla="*/ 189741 w 797156"/>
              <a:gd name="connsiteY52" fmla="*/ 132444 h 866652"/>
              <a:gd name="connsiteX53" fmla="*/ 174859 w 797156"/>
              <a:gd name="connsiteY53" fmla="*/ 122110 h 866652"/>
              <a:gd name="connsiteX54" fmla="*/ 160755 w 797156"/>
              <a:gd name="connsiteY54" fmla="*/ 117150 h 866652"/>
              <a:gd name="connsiteX55" fmla="*/ 159779 w 797156"/>
              <a:gd name="connsiteY55" fmla="*/ 110866 h 866652"/>
              <a:gd name="connsiteX56" fmla="*/ 161896 w 797156"/>
              <a:gd name="connsiteY56" fmla="*/ 109031 h 866652"/>
              <a:gd name="connsiteX57" fmla="*/ 171949 w 797156"/>
              <a:gd name="connsiteY57" fmla="*/ 105724 h 866652"/>
              <a:gd name="connsiteX58" fmla="*/ 182812 w 797156"/>
              <a:gd name="connsiteY58" fmla="*/ 107130 h 866652"/>
              <a:gd name="connsiteX59" fmla="*/ 204523 w 797156"/>
              <a:gd name="connsiteY59" fmla="*/ 102814 h 866652"/>
              <a:gd name="connsiteX60" fmla="*/ 211847 w 797156"/>
              <a:gd name="connsiteY60" fmla="*/ 98217 h 866652"/>
              <a:gd name="connsiteX61" fmla="*/ 223918 w 797156"/>
              <a:gd name="connsiteY61" fmla="*/ 84444 h 866652"/>
              <a:gd name="connsiteX62" fmla="*/ 252407 w 797156"/>
              <a:gd name="connsiteY62" fmla="*/ 73333 h 866652"/>
              <a:gd name="connsiteX63" fmla="*/ 333758 w 797156"/>
              <a:gd name="connsiteY63" fmla="*/ 62221 h 866652"/>
              <a:gd name="connsiteX64" fmla="*/ 344969 w 797156"/>
              <a:gd name="connsiteY64" fmla="*/ 65842 h 866652"/>
              <a:gd name="connsiteX65" fmla="*/ 367638 w 797156"/>
              <a:gd name="connsiteY65" fmla="*/ 90909 h 866652"/>
              <a:gd name="connsiteX66" fmla="*/ 377955 w 797156"/>
              <a:gd name="connsiteY66" fmla="*/ 99557 h 866652"/>
              <a:gd name="connsiteX67" fmla="*/ 385909 w 797156"/>
              <a:gd name="connsiteY67" fmla="*/ 103972 h 866652"/>
              <a:gd name="connsiteX68" fmla="*/ 396061 w 797156"/>
              <a:gd name="connsiteY68" fmla="*/ 106253 h 866652"/>
              <a:gd name="connsiteX69" fmla="*/ 439382 w 797156"/>
              <a:gd name="connsiteY69" fmla="*/ 95225 h 866652"/>
              <a:gd name="connsiteX70" fmla="*/ 465325 w 797156"/>
              <a:gd name="connsiteY70" fmla="*/ 92761 h 866652"/>
              <a:gd name="connsiteX71" fmla="*/ 497435 w 797156"/>
              <a:gd name="connsiteY71" fmla="*/ 94696 h 866652"/>
              <a:gd name="connsiteX72" fmla="*/ 520750 w 797156"/>
              <a:gd name="connsiteY72" fmla="*/ 98416 h 866652"/>
              <a:gd name="connsiteX73" fmla="*/ 532324 w 797156"/>
              <a:gd name="connsiteY73" fmla="*/ 95671 h 866652"/>
              <a:gd name="connsiteX74" fmla="*/ 545303 w 797156"/>
              <a:gd name="connsiteY74" fmla="*/ 84642 h 866652"/>
              <a:gd name="connsiteX75" fmla="*/ 559771 w 797156"/>
              <a:gd name="connsiteY75" fmla="*/ 77582 h 866652"/>
              <a:gd name="connsiteX76" fmla="*/ 576719 w 797156"/>
              <a:gd name="connsiteY76" fmla="*/ 79235 h 866652"/>
              <a:gd name="connsiteX77" fmla="*/ 591187 w 797156"/>
              <a:gd name="connsiteY77" fmla="*/ 89156 h 866652"/>
              <a:gd name="connsiteX78" fmla="*/ 604167 w 797156"/>
              <a:gd name="connsiteY78" fmla="*/ 84923 h 866652"/>
              <a:gd name="connsiteX79" fmla="*/ 626489 w 797156"/>
              <a:gd name="connsiteY79" fmla="*/ 97275 h 866652"/>
              <a:gd name="connsiteX80" fmla="*/ 633269 w 797156"/>
              <a:gd name="connsiteY80" fmla="*/ 97275 h 866652"/>
              <a:gd name="connsiteX81" fmla="*/ 643685 w 797156"/>
              <a:gd name="connsiteY81" fmla="*/ 92695 h 866652"/>
              <a:gd name="connsiteX82" fmla="*/ 654102 w 797156"/>
              <a:gd name="connsiteY82" fmla="*/ 82774 h 866652"/>
              <a:gd name="connsiteX83" fmla="*/ 650481 w 797156"/>
              <a:gd name="connsiteY83" fmla="*/ 75796 h 866652"/>
              <a:gd name="connsiteX84" fmla="*/ 626043 w 797156"/>
              <a:gd name="connsiteY84" fmla="*/ 67413 h 866652"/>
              <a:gd name="connsiteX85" fmla="*/ 619065 w 797156"/>
              <a:gd name="connsiteY85" fmla="*/ 57972 h 866652"/>
              <a:gd name="connsiteX86" fmla="*/ 620719 w 797156"/>
              <a:gd name="connsiteY86" fmla="*/ 47390 h 866652"/>
              <a:gd name="connsiteX87" fmla="*/ 631301 w 797156"/>
              <a:gd name="connsiteY87" fmla="*/ 29648 h 866652"/>
              <a:gd name="connsiteX88" fmla="*/ 638527 w 797156"/>
              <a:gd name="connsiteY88" fmla="*/ 28672 h 866652"/>
              <a:gd name="connsiteX89" fmla="*/ 661923 w 797156"/>
              <a:gd name="connsiteY89" fmla="*/ 39618 h 866652"/>
              <a:gd name="connsiteX90" fmla="*/ 676920 w 797156"/>
              <a:gd name="connsiteY90" fmla="*/ 41272 h 866652"/>
              <a:gd name="connsiteX91" fmla="*/ 681881 w 797156"/>
              <a:gd name="connsiteY91" fmla="*/ 35270 h 866652"/>
              <a:gd name="connsiteX92" fmla="*/ 679764 w 797156"/>
              <a:gd name="connsiteY92" fmla="*/ 29185 h 866652"/>
              <a:gd name="connsiteX93" fmla="*/ 682856 w 797156"/>
              <a:gd name="connsiteY93" fmla="*/ 22736 h 866652"/>
              <a:gd name="connsiteX94" fmla="*/ 698382 w 797156"/>
              <a:gd name="connsiteY94" fmla="*/ 23530 h 866652"/>
              <a:gd name="connsiteX95" fmla="*/ 708799 w 797156"/>
              <a:gd name="connsiteY95" fmla="*/ 21430 h 866652"/>
              <a:gd name="connsiteX96" fmla="*/ 716207 w 797156"/>
              <a:gd name="connsiteY96" fmla="*/ 24059 h 866652"/>
              <a:gd name="connsiteX97" fmla="*/ 722920 w 797156"/>
              <a:gd name="connsiteY97" fmla="*/ 23530 h 866652"/>
              <a:gd name="connsiteX98" fmla="*/ 729534 w 797156"/>
              <a:gd name="connsiteY98" fmla="*/ 18685 h 866652"/>
              <a:gd name="connsiteX99" fmla="*/ 738264 w 797156"/>
              <a:gd name="connsiteY99" fmla="*/ 7905 h 866652"/>
              <a:gd name="connsiteX100" fmla="*/ 757593 w 797156"/>
              <a:gd name="connsiteY100" fmla="*/ -462 h 866652"/>
              <a:gd name="connsiteX101" fmla="*/ 760685 w 797156"/>
              <a:gd name="connsiteY101" fmla="*/ -379 h 866652"/>
              <a:gd name="connsiteX102" fmla="*/ 767911 w 797156"/>
              <a:gd name="connsiteY102" fmla="*/ 14899 h 866652"/>
              <a:gd name="connsiteX103" fmla="*/ 773384 w 797156"/>
              <a:gd name="connsiteY103" fmla="*/ 21513 h 866652"/>
              <a:gd name="connsiteX104" fmla="*/ 796533 w 797156"/>
              <a:gd name="connsiteY104" fmla="*/ 32872 h 866652"/>
              <a:gd name="connsiteX105" fmla="*/ 796533 w 797156"/>
              <a:gd name="connsiteY105" fmla="*/ 32872 h 866652"/>
              <a:gd name="connsiteX106" fmla="*/ 795673 w 797156"/>
              <a:gd name="connsiteY106" fmla="*/ 34211 h 866652"/>
              <a:gd name="connsiteX107" fmla="*/ 791506 w 797156"/>
              <a:gd name="connsiteY107" fmla="*/ 41272 h 866652"/>
              <a:gd name="connsiteX108" fmla="*/ 789307 w 797156"/>
              <a:gd name="connsiteY108" fmla="*/ 50796 h 866652"/>
              <a:gd name="connsiteX109" fmla="*/ 793110 w 797156"/>
              <a:gd name="connsiteY109" fmla="*/ 60948 h 866652"/>
              <a:gd name="connsiteX110" fmla="*/ 790630 w 797156"/>
              <a:gd name="connsiteY110" fmla="*/ 69067 h 866652"/>
              <a:gd name="connsiteX111" fmla="*/ 789208 w 797156"/>
              <a:gd name="connsiteY111" fmla="*/ 78690 h 866652"/>
              <a:gd name="connsiteX112" fmla="*/ 787273 w 797156"/>
              <a:gd name="connsiteY112" fmla="*/ 89537 h 866652"/>
              <a:gd name="connsiteX113" fmla="*/ 792234 w 797156"/>
              <a:gd name="connsiteY113" fmla="*/ 101541 h 866652"/>
              <a:gd name="connsiteX114" fmla="*/ 791440 w 797156"/>
              <a:gd name="connsiteY114" fmla="*/ 110718 h 866652"/>
              <a:gd name="connsiteX115" fmla="*/ 794185 w 797156"/>
              <a:gd name="connsiteY115" fmla="*/ 124392 h 866652"/>
              <a:gd name="connsiteX116" fmla="*/ 763910 w 797156"/>
              <a:gd name="connsiteY116" fmla="*/ 161446 h 866652"/>
              <a:gd name="connsiteX117" fmla="*/ 750153 w 797156"/>
              <a:gd name="connsiteY117" fmla="*/ 221269 h 866652"/>
              <a:gd name="connsiteX118" fmla="*/ 747755 w 797156"/>
              <a:gd name="connsiteY118" fmla="*/ 223848 h 866652"/>
              <a:gd name="connsiteX119" fmla="*/ 740430 w 797156"/>
              <a:gd name="connsiteY119" fmla="*/ 221980 h 866652"/>
              <a:gd name="connsiteX120" fmla="*/ 734792 w 797156"/>
              <a:gd name="connsiteY120" fmla="*/ 223766 h 866652"/>
              <a:gd name="connsiteX121" fmla="*/ 725169 w 797156"/>
              <a:gd name="connsiteY121" fmla="*/ 234695 h 866652"/>
              <a:gd name="connsiteX122" fmla="*/ 725086 w 797156"/>
              <a:gd name="connsiteY122" fmla="*/ 244616 h 866652"/>
              <a:gd name="connsiteX123" fmla="*/ 720126 w 797156"/>
              <a:gd name="connsiteY123" fmla="*/ 248948 h 866652"/>
              <a:gd name="connsiteX124" fmla="*/ 719696 w 797156"/>
              <a:gd name="connsiteY124" fmla="*/ 259795 h 866652"/>
              <a:gd name="connsiteX125" fmla="*/ 722424 w 797156"/>
              <a:gd name="connsiteY125" fmla="*/ 270642 h 866652"/>
              <a:gd name="connsiteX126" fmla="*/ 723135 w 797156"/>
              <a:gd name="connsiteY126" fmla="*/ 280976 h 866652"/>
              <a:gd name="connsiteX127" fmla="*/ 723747 w 797156"/>
              <a:gd name="connsiteY127" fmla="*/ 295857 h 866652"/>
              <a:gd name="connsiteX128" fmla="*/ 701508 w 797156"/>
              <a:gd name="connsiteY128" fmla="*/ 399629 h 866652"/>
              <a:gd name="connsiteX129" fmla="*/ 707080 w 797156"/>
              <a:gd name="connsiteY129" fmla="*/ 402804 h 866652"/>
              <a:gd name="connsiteX130" fmla="*/ 705922 w 797156"/>
              <a:gd name="connsiteY130" fmla="*/ 422315 h 866652"/>
              <a:gd name="connsiteX131" fmla="*/ 710519 w 797156"/>
              <a:gd name="connsiteY131" fmla="*/ 427771 h 866652"/>
              <a:gd name="connsiteX132" fmla="*/ 706468 w 797156"/>
              <a:gd name="connsiteY132" fmla="*/ 435625 h 866652"/>
              <a:gd name="connsiteX133" fmla="*/ 704815 w 797156"/>
              <a:gd name="connsiteY133" fmla="*/ 444901 h 866652"/>
              <a:gd name="connsiteX134" fmla="*/ 694232 w 797156"/>
              <a:gd name="connsiteY134" fmla="*/ 467753 h 866652"/>
              <a:gd name="connsiteX135" fmla="*/ 695737 w 797156"/>
              <a:gd name="connsiteY135" fmla="*/ 477905 h 866652"/>
              <a:gd name="connsiteX136" fmla="*/ 694084 w 797156"/>
              <a:gd name="connsiteY136" fmla="*/ 492191 h 866652"/>
              <a:gd name="connsiteX137" fmla="*/ 698151 w 797156"/>
              <a:gd name="connsiteY137" fmla="*/ 502608 h 866652"/>
              <a:gd name="connsiteX138" fmla="*/ 694265 w 797156"/>
              <a:gd name="connsiteY138" fmla="*/ 511685 h 866652"/>
              <a:gd name="connsiteX139" fmla="*/ 697440 w 797156"/>
              <a:gd name="connsiteY139" fmla="*/ 522383 h 866652"/>
              <a:gd name="connsiteX140" fmla="*/ 681567 w 797156"/>
              <a:gd name="connsiteY140" fmla="*/ 523789 h 866652"/>
              <a:gd name="connsiteX141" fmla="*/ 683055 w 797156"/>
              <a:gd name="connsiteY141" fmla="*/ 534288 h 866652"/>
              <a:gd name="connsiteX142" fmla="*/ 682707 w 797156"/>
              <a:gd name="connsiteY142" fmla="*/ 545317 h 866652"/>
              <a:gd name="connsiteX143" fmla="*/ 681914 w 797156"/>
              <a:gd name="connsiteY143" fmla="*/ 556081 h 866652"/>
              <a:gd name="connsiteX144" fmla="*/ 683947 w 797156"/>
              <a:gd name="connsiteY144" fmla="*/ 565341 h 866652"/>
              <a:gd name="connsiteX145" fmla="*/ 679979 w 797156"/>
              <a:gd name="connsiteY145" fmla="*/ 586604 h 866652"/>
              <a:gd name="connsiteX146" fmla="*/ 682707 w 797156"/>
              <a:gd name="connsiteY146" fmla="*/ 594111 h 866652"/>
              <a:gd name="connsiteX147" fmla="*/ 679004 w 797156"/>
              <a:gd name="connsiteY147" fmla="*/ 602759 h 866652"/>
              <a:gd name="connsiteX148" fmla="*/ 688924 w 797156"/>
              <a:gd name="connsiteY148" fmla="*/ 612679 h 866652"/>
              <a:gd name="connsiteX149" fmla="*/ 684609 w 797156"/>
              <a:gd name="connsiteY149" fmla="*/ 626354 h 866652"/>
              <a:gd name="connsiteX150" fmla="*/ 688561 w 797156"/>
              <a:gd name="connsiteY150" fmla="*/ 639582 h 866652"/>
              <a:gd name="connsiteX151" fmla="*/ 683898 w 797156"/>
              <a:gd name="connsiteY151" fmla="*/ 659622 h 866652"/>
              <a:gd name="connsiteX152" fmla="*/ 676656 w 797156"/>
              <a:gd name="connsiteY152" fmla="*/ 662003 h 866652"/>
              <a:gd name="connsiteX153" fmla="*/ 664222 w 797156"/>
              <a:gd name="connsiteY153" fmla="*/ 669245 h 866652"/>
              <a:gd name="connsiteX154" fmla="*/ 658302 w 797156"/>
              <a:gd name="connsiteY154" fmla="*/ 677082 h 866652"/>
              <a:gd name="connsiteX155" fmla="*/ 645851 w 797156"/>
              <a:gd name="connsiteY155" fmla="*/ 692195 h 866652"/>
              <a:gd name="connsiteX156" fmla="*/ 625745 w 797156"/>
              <a:gd name="connsiteY156" fmla="*/ 692361 h 866652"/>
              <a:gd name="connsiteX157" fmla="*/ 619561 w 797156"/>
              <a:gd name="connsiteY157" fmla="*/ 695800 h 866652"/>
              <a:gd name="connsiteX158" fmla="*/ 605705 w 797156"/>
              <a:gd name="connsiteY158" fmla="*/ 718204 h 866652"/>
              <a:gd name="connsiteX159" fmla="*/ 592395 w 797156"/>
              <a:gd name="connsiteY159" fmla="*/ 730572 h 866652"/>
              <a:gd name="connsiteX160" fmla="*/ 586475 w 797156"/>
              <a:gd name="connsiteY160" fmla="*/ 749108 h 866652"/>
              <a:gd name="connsiteX161" fmla="*/ 574471 w 797156"/>
              <a:gd name="connsiteY161" fmla="*/ 762170 h 866652"/>
              <a:gd name="connsiteX162" fmla="*/ 556911 w 797156"/>
              <a:gd name="connsiteY162" fmla="*/ 789601 h 866652"/>
              <a:gd name="connsiteX163" fmla="*/ 556911 w 797156"/>
              <a:gd name="connsiteY163" fmla="*/ 789601 h 866652"/>
              <a:gd name="connsiteX164" fmla="*/ 522767 w 797156"/>
              <a:gd name="connsiteY164" fmla="*/ 786509 h 866652"/>
              <a:gd name="connsiteX165" fmla="*/ 496030 w 797156"/>
              <a:gd name="connsiteY165" fmla="*/ 775133 h 866652"/>
              <a:gd name="connsiteX166" fmla="*/ 492227 w 797156"/>
              <a:gd name="connsiteY166" fmla="*/ 759872 h 866652"/>
              <a:gd name="connsiteX167" fmla="*/ 461704 w 797156"/>
              <a:gd name="connsiteY167" fmla="*/ 756168 h 866652"/>
              <a:gd name="connsiteX168" fmla="*/ 442557 w 797156"/>
              <a:gd name="connsiteY168" fmla="*/ 786410 h 866652"/>
              <a:gd name="connsiteX169" fmla="*/ 412034 w 797156"/>
              <a:gd name="connsiteY169" fmla="*/ 816785 h 866652"/>
              <a:gd name="connsiteX170" fmla="*/ 400559 w 797156"/>
              <a:gd name="connsiteY170" fmla="*/ 835733 h 866652"/>
              <a:gd name="connsiteX171" fmla="*/ 373822 w 797156"/>
              <a:gd name="connsiteY171" fmla="*/ 839553 h 866652"/>
              <a:gd name="connsiteX172" fmla="*/ 362347 w 797156"/>
              <a:gd name="connsiteY172" fmla="*/ 820571 h 866652"/>
              <a:gd name="connsiteX173" fmla="*/ 347002 w 797156"/>
              <a:gd name="connsiteY173" fmla="*/ 809179 h 866652"/>
              <a:gd name="connsiteX174" fmla="*/ 331741 w 797156"/>
              <a:gd name="connsiteY174" fmla="*/ 828160 h 866652"/>
              <a:gd name="connsiteX175" fmla="*/ 304988 w 797156"/>
              <a:gd name="connsiteY175" fmla="*/ 854715 h 866652"/>
              <a:gd name="connsiteX176" fmla="*/ 266776 w 797156"/>
              <a:gd name="connsiteY176" fmla="*/ 866190 h 866652"/>
              <a:gd name="connsiteX177" fmla="*/ 243842 w 797156"/>
              <a:gd name="connsiteY177" fmla="*/ 866190 h 866652"/>
              <a:gd name="connsiteX178" fmla="*/ 232383 w 797156"/>
              <a:gd name="connsiteY178" fmla="*/ 862404 h 866652"/>
              <a:gd name="connsiteX179" fmla="*/ 217105 w 797156"/>
              <a:gd name="connsiteY179" fmla="*/ 847126 h 866652"/>
              <a:gd name="connsiteX180" fmla="*/ 152206 w 797156"/>
              <a:gd name="connsiteY180" fmla="*/ 847126 h 86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797156" h="866652">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name="connsiteX0" fmla="*/ 923486 w 2549988"/>
              <a:gd name="connsiteY0" fmla="*/ 2084 h 2107948"/>
              <a:gd name="connsiteX1" fmla="*/ 930993 w 2549988"/>
              <a:gd name="connsiteY1" fmla="*/ 2514 h 2107948"/>
              <a:gd name="connsiteX2" fmla="*/ 935408 w 2549988"/>
              <a:gd name="connsiteY2" fmla="*/ 10782 h 2107948"/>
              <a:gd name="connsiteX3" fmla="*/ 942650 w 2549988"/>
              <a:gd name="connsiteY3" fmla="*/ 10253 h 2107948"/>
              <a:gd name="connsiteX4" fmla="*/ 943080 w 2549988"/>
              <a:gd name="connsiteY4" fmla="*/ 12997 h 2107948"/>
              <a:gd name="connsiteX5" fmla="*/ 942898 w 2549988"/>
              <a:gd name="connsiteY5" fmla="*/ 17577 h 2107948"/>
              <a:gd name="connsiteX6" fmla="*/ 946701 w 2549988"/>
              <a:gd name="connsiteY6" fmla="*/ 18900 h 2107948"/>
              <a:gd name="connsiteX7" fmla="*/ 948900 w 2549988"/>
              <a:gd name="connsiteY7" fmla="*/ 15990 h 2107948"/>
              <a:gd name="connsiteX8" fmla="*/ 952786 w 2549988"/>
              <a:gd name="connsiteY8" fmla="*/ 15726 h 2107948"/>
              <a:gd name="connsiteX9" fmla="*/ 957201 w 2549988"/>
              <a:gd name="connsiteY9" fmla="*/ 20223 h 2107948"/>
              <a:gd name="connsiteX10" fmla="*/ 966989 w 2549988"/>
              <a:gd name="connsiteY10" fmla="*/ 24456 h 2107948"/>
              <a:gd name="connsiteX11" fmla="*/ 970164 w 2549988"/>
              <a:gd name="connsiteY11" fmla="*/ 32938 h 2107948"/>
              <a:gd name="connsiteX12" fmla="*/ 975736 w 2549988"/>
              <a:gd name="connsiteY12" fmla="*/ 33550 h 2107948"/>
              <a:gd name="connsiteX13" fmla="*/ 978382 w 2549988"/>
              <a:gd name="connsiteY13" fmla="*/ 41487 h 2107948"/>
              <a:gd name="connsiteX14" fmla="*/ 988088 w 2549988"/>
              <a:gd name="connsiteY14" fmla="*/ 37336 h 2107948"/>
              <a:gd name="connsiteX15" fmla="*/ 984284 w 2549988"/>
              <a:gd name="connsiteY15" fmla="*/ 33897 h 2107948"/>
              <a:gd name="connsiteX16" fmla="*/ 990634 w 2549988"/>
              <a:gd name="connsiteY16" fmla="*/ 31351 h 2107948"/>
              <a:gd name="connsiteX17" fmla="*/ 992932 w 2549988"/>
              <a:gd name="connsiteY17" fmla="*/ 36907 h 2107948"/>
              <a:gd name="connsiteX18" fmla="*/ 998405 w 2549988"/>
              <a:gd name="connsiteY18" fmla="*/ 38940 h 2107948"/>
              <a:gd name="connsiteX19" fmla="*/ 998587 w 2549988"/>
              <a:gd name="connsiteY19" fmla="*/ 47059 h 2107948"/>
              <a:gd name="connsiteX20" fmla="*/ 1002903 w 2549988"/>
              <a:gd name="connsiteY20" fmla="*/ 55607 h 2107948"/>
              <a:gd name="connsiteX21" fmla="*/ 1006078 w 2549988"/>
              <a:gd name="connsiteY21" fmla="*/ 48547 h 2107948"/>
              <a:gd name="connsiteX22" fmla="*/ 1010228 w 2549988"/>
              <a:gd name="connsiteY22" fmla="*/ 46249 h 2107948"/>
              <a:gd name="connsiteX23" fmla="*/ 1016412 w 2549988"/>
              <a:gd name="connsiteY23" fmla="*/ 46612 h 2107948"/>
              <a:gd name="connsiteX24" fmla="*/ 1017387 w 2549988"/>
              <a:gd name="connsiteY24" fmla="*/ 48018 h 2107948"/>
              <a:gd name="connsiteX25" fmla="*/ 1020694 w 2549988"/>
              <a:gd name="connsiteY25" fmla="*/ 53408 h 2107948"/>
              <a:gd name="connsiteX26" fmla="*/ 1022463 w 2549988"/>
              <a:gd name="connsiteY26" fmla="*/ 61676 h 2107948"/>
              <a:gd name="connsiteX27" fmla="*/ 1025985 w 2549988"/>
              <a:gd name="connsiteY27" fmla="*/ 58947 h 2107948"/>
              <a:gd name="connsiteX28" fmla="*/ 1023786 w 2549988"/>
              <a:gd name="connsiteY28" fmla="*/ 51705 h 2107948"/>
              <a:gd name="connsiteX29" fmla="*/ 1028548 w 2549988"/>
              <a:gd name="connsiteY29" fmla="*/ 52681 h 2107948"/>
              <a:gd name="connsiteX30" fmla="*/ 1033045 w 2549988"/>
              <a:gd name="connsiteY30" fmla="*/ 49953 h 2107948"/>
              <a:gd name="connsiteX31" fmla="*/ 1039130 w 2549988"/>
              <a:gd name="connsiteY31" fmla="*/ 54185 h 2107948"/>
              <a:gd name="connsiteX32" fmla="*/ 1039924 w 2549988"/>
              <a:gd name="connsiteY32" fmla="*/ 45356 h 2107948"/>
              <a:gd name="connsiteX33" fmla="*/ 1045132 w 2549988"/>
              <a:gd name="connsiteY33" fmla="*/ 40676 h 2107948"/>
              <a:gd name="connsiteX34" fmla="*/ 1049630 w 2549988"/>
              <a:gd name="connsiteY34" fmla="*/ 43421 h 2107948"/>
              <a:gd name="connsiteX35" fmla="*/ 1051928 w 2549988"/>
              <a:gd name="connsiteY35" fmla="*/ 43851 h 2107948"/>
              <a:gd name="connsiteX36" fmla="*/ 1052457 w 2549988"/>
              <a:gd name="connsiteY36" fmla="*/ 49506 h 2107948"/>
              <a:gd name="connsiteX37" fmla="*/ 1060146 w 2549988"/>
              <a:gd name="connsiteY37" fmla="*/ 51160 h 2107948"/>
              <a:gd name="connsiteX38" fmla="*/ 1064544 w 2549988"/>
              <a:gd name="connsiteY38" fmla="*/ 51259 h 2107948"/>
              <a:gd name="connsiteX39" fmla="*/ 1068513 w 2549988"/>
              <a:gd name="connsiteY39" fmla="*/ 53458 h 2107948"/>
              <a:gd name="connsiteX40" fmla="*/ 1071075 w 2549988"/>
              <a:gd name="connsiteY40" fmla="*/ 48084 h 2107948"/>
              <a:gd name="connsiteX41" fmla="*/ 1077524 w 2549988"/>
              <a:gd name="connsiteY41" fmla="*/ 49489 h 2107948"/>
              <a:gd name="connsiteX42" fmla="*/ 1077871 w 2549988"/>
              <a:gd name="connsiteY42" fmla="*/ 44728 h 2107948"/>
              <a:gd name="connsiteX43" fmla="*/ 1082369 w 2549988"/>
              <a:gd name="connsiteY43" fmla="*/ 43405 h 2107948"/>
              <a:gd name="connsiteX44" fmla="*/ 1087230 w 2549988"/>
              <a:gd name="connsiteY44" fmla="*/ 37568 h 2107948"/>
              <a:gd name="connsiteX45" fmla="*/ 1087941 w 2549988"/>
              <a:gd name="connsiteY45" fmla="*/ 33781 h 2107948"/>
              <a:gd name="connsiteX46" fmla="*/ 1094819 w 2549988"/>
              <a:gd name="connsiteY46" fmla="*/ 35286 h 2107948"/>
              <a:gd name="connsiteX47" fmla="*/ 1094637 w 2549988"/>
              <a:gd name="connsiteY47" fmla="*/ 42776 h 2107948"/>
              <a:gd name="connsiteX48" fmla="*/ 1097118 w 2549988"/>
              <a:gd name="connsiteY48" fmla="*/ 43669 h 2107948"/>
              <a:gd name="connsiteX49" fmla="*/ 1102227 w 2549988"/>
              <a:gd name="connsiteY49" fmla="*/ 40131 h 2107948"/>
              <a:gd name="connsiteX50" fmla="*/ 1108147 w 2549988"/>
              <a:gd name="connsiteY50" fmla="*/ 41371 h 2107948"/>
              <a:gd name="connsiteX51" fmla="*/ 1111139 w 2549988"/>
              <a:gd name="connsiteY51" fmla="*/ 47820 h 2107948"/>
              <a:gd name="connsiteX52" fmla="*/ 1112462 w 2549988"/>
              <a:gd name="connsiteY52" fmla="*/ 49837 h 2107948"/>
              <a:gd name="connsiteX53" fmla="*/ 1116513 w 2549988"/>
              <a:gd name="connsiteY53" fmla="*/ 49407 h 2107948"/>
              <a:gd name="connsiteX54" fmla="*/ 1121110 w 2549988"/>
              <a:gd name="connsiteY54" fmla="*/ 52400 h 2107948"/>
              <a:gd name="connsiteX55" fmla="*/ 1122962 w 2549988"/>
              <a:gd name="connsiteY55" fmla="*/ 55839 h 2107948"/>
              <a:gd name="connsiteX56" fmla="*/ 1121308 w 2549988"/>
              <a:gd name="connsiteY56" fmla="*/ 59906 h 2107948"/>
              <a:gd name="connsiteX57" fmla="*/ 1130121 w 2549988"/>
              <a:gd name="connsiteY57" fmla="*/ 60518 h 2107948"/>
              <a:gd name="connsiteX58" fmla="*/ 1132866 w 2549988"/>
              <a:gd name="connsiteY58" fmla="*/ 62899 h 2107948"/>
              <a:gd name="connsiteX59" fmla="*/ 1138703 w 2549988"/>
              <a:gd name="connsiteY59" fmla="*/ 65016 h 2107948"/>
              <a:gd name="connsiteX60" fmla="*/ 1146094 w 2549988"/>
              <a:gd name="connsiteY60" fmla="*/ 66785 h 2107948"/>
              <a:gd name="connsiteX61" fmla="*/ 1152989 w 2549988"/>
              <a:gd name="connsiteY61" fmla="*/ 67926 h 2107948"/>
              <a:gd name="connsiteX62" fmla="*/ 1159867 w 2549988"/>
              <a:gd name="connsiteY62" fmla="*/ 66603 h 2107948"/>
              <a:gd name="connsiteX63" fmla="*/ 1164017 w 2549988"/>
              <a:gd name="connsiteY63" fmla="*/ 70753 h 2107948"/>
              <a:gd name="connsiteX64" fmla="*/ 1168779 w 2549988"/>
              <a:gd name="connsiteY64" fmla="*/ 73663 h 2107948"/>
              <a:gd name="connsiteX65" fmla="*/ 1174070 w 2549988"/>
              <a:gd name="connsiteY65" fmla="*/ 76144 h 2107948"/>
              <a:gd name="connsiteX66" fmla="*/ 1179031 w 2549988"/>
              <a:gd name="connsiteY66" fmla="*/ 81435 h 2107948"/>
              <a:gd name="connsiteX67" fmla="*/ 1179824 w 2549988"/>
              <a:gd name="connsiteY67" fmla="*/ 86395 h 2107948"/>
              <a:gd name="connsiteX68" fmla="*/ 1180354 w 2549988"/>
              <a:gd name="connsiteY68" fmla="*/ 91686 h 2107948"/>
              <a:gd name="connsiteX69" fmla="*/ 1187232 w 2549988"/>
              <a:gd name="connsiteY69" fmla="*/ 94993 h 2107948"/>
              <a:gd name="connsiteX70" fmla="*/ 1193234 w 2549988"/>
              <a:gd name="connsiteY70" fmla="*/ 95704 h 2107948"/>
              <a:gd name="connsiteX71" fmla="*/ 1198195 w 2549988"/>
              <a:gd name="connsiteY71" fmla="*/ 95704 h 2107948"/>
              <a:gd name="connsiteX72" fmla="*/ 1200129 w 2549988"/>
              <a:gd name="connsiteY72" fmla="*/ 89173 h 2107948"/>
              <a:gd name="connsiteX73" fmla="*/ 1202345 w 2549988"/>
              <a:gd name="connsiteY73" fmla="*/ 88991 h 2107948"/>
              <a:gd name="connsiteX74" fmla="*/ 1208793 w 2549988"/>
              <a:gd name="connsiteY74" fmla="*/ 90132 h 2107948"/>
              <a:gd name="connsiteX75" fmla="*/ 1211703 w 2549988"/>
              <a:gd name="connsiteY75" fmla="*/ 90231 h 2107948"/>
              <a:gd name="connsiteX76" fmla="*/ 1211869 w 2549988"/>
              <a:gd name="connsiteY76" fmla="*/ 85271 h 2107948"/>
              <a:gd name="connsiteX77" fmla="*/ 1215920 w 2549988"/>
              <a:gd name="connsiteY77" fmla="*/ 84824 h 2107948"/>
              <a:gd name="connsiteX78" fmla="*/ 1217871 w 2549988"/>
              <a:gd name="connsiteY78" fmla="*/ 87304 h 2107948"/>
              <a:gd name="connsiteX79" fmla="*/ 1222997 w 2549988"/>
              <a:gd name="connsiteY79" fmla="*/ 85453 h 2107948"/>
              <a:gd name="connsiteX80" fmla="*/ 1229693 w 2549988"/>
              <a:gd name="connsiteY80" fmla="*/ 85105 h 2107948"/>
              <a:gd name="connsiteX81" fmla="*/ 1234555 w 2549988"/>
              <a:gd name="connsiteY81" fmla="*/ 86593 h 2107948"/>
              <a:gd name="connsiteX82" fmla="*/ 1238606 w 2549988"/>
              <a:gd name="connsiteY82" fmla="*/ 86246 h 2107948"/>
              <a:gd name="connsiteX83" fmla="*/ 1244442 w 2549988"/>
              <a:gd name="connsiteY83" fmla="*/ 83419 h 2107948"/>
              <a:gd name="connsiteX84" fmla="*/ 1254231 w 2549988"/>
              <a:gd name="connsiteY84" fmla="*/ 79880 h 2107948"/>
              <a:gd name="connsiteX85" fmla="*/ 1261291 w 2549988"/>
              <a:gd name="connsiteY85" fmla="*/ 78921 h 2107948"/>
              <a:gd name="connsiteX86" fmla="*/ 1267641 w 2549988"/>
              <a:gd name="connsiteY86" fmla="*/ 79450 h 2107948"/>
              <a:gd name="connsiteX87" fmla="*/ 1271609 w 2549988"/>
              <a:gd name="connsiteY87" fmla="*/ 83865 h 2107948"/>
              <a:gd name="connsiteX88" fmla="*/ 1273477 w 2549988"/>
              <a:gd name="connsiteY88" fmla="*/ 87652 h 2107948"/>
              <a:gd name="connsiteX89" fmla="*/ 1277710 w 2549988"/>
              <a:gd name="connsiteY89" fmla="*/ 94266 h 2107948"/>
              <a:gd name="connsiteX90" fmla="*/ 1281398 w 2549988"/>
              <a:gd name="connsiteY90" fmla="*/ 94629 h 2107948"/>
              <a:gd name="connsiteX91" fmla="*/ 1284324 w 2549988"/>
              <a:gd name="connsiteY91" fmla="*/ 91322 h 2107948"/>
              <a:gd name="connsiteX92" fmla="*/ 1295783 w 2549988"/>
              <a:gd name="connsiteY92" fmla="*/ 98565 h 2107948"/>
              <a:gd name="connsiteX93" fmla="*/ 1299487 w 2549988"/>
              <a:gd name="connsiteY93" fmla="*/ 95258 h 2107948"/>
              <a:gd name="connsiteX94" fmla="*/ 1301140 w 2549988"/>
              <a:gd name="connsiteY94" fmla="*/ 87404 h 2107948"/>
              <a:gd name="connsiteX95" fmla="*/ 1307142 w 2549988"/>
              <a:gd name="connsiteY95" fmla="*/ 85552 h 2107948"/>
              <a:gd name="connsiteX96" fmla="*/ 1310449 w 2549988"/>
              <a:gd name="connsiteY96" fmla="*/ 76557 h 2107948"/>
              <a:gd name="connsiteX97" fmla="*/ 1313756 w 2549988"/>
              <a:gd name="connsiteY97" fmla="*/ 73911 h 2107948"/>
              <a:gd name="connsiteX98" fmla="*/ 1313475 w 2549988"/>
              <a:gd name="connsiteY98" fmla="*/ 70290 h 2107948"/>
              <a:gd name="connsiteX99" fmla="*/ 1340046 w 2549988"/>
              <a:gd name="connsiteY99" fmla="*/ 55409 h 2107948"/>
              <a:gd name="connsiteX100" fmla="*/ 1350728 w 2549988"/>
              <a:gd name="connsiteY100" fmla="*/ 51523 h 2107948"/>
              <a:gd name="connsiteX101" fmla="*/ 1363608 w 2549988"/>
              <a:gd name="connsiteY101" fmla="*/ 49870 h 2107948"/>
              <a:gd name="connsiteX102" fmla="*/ 1376323 w 2549988"/>
              <a:gd name="connsiteY102" fmla="*/ 51904 h 2107948"/>
              <a:gd name="connsiteX103" fmla="*/ 1397405 w 2549988"/>
              <a:gd name="connsiteY103" fmla="*/ 65214 h 2107948"/>
              <a:gd name="connsiteX104" fmla="*/ 1421844 w 2549988"/>
              <a:gd name="connsiteY104" fmla="*/ 72539 h 2107948"/>
              <a:gd name="connsiteX105" fmla="*/ 1428193 w 2549988"/>
              <a:gd name="connsiteY105" fmla="*/ 76954 h 2107948"/>
              <a:gd name="connsiteX106" fmla="*/ 1453888 w 2549988"/>
              <a:gd name="connsiteY106" fmla="*/ 86213 h 2107948"/>
              <a:gd name="connsiteX107" fmla="*/ 1458022 w 2549988"/>
              <a:gd name="connsiteY107" fmla="*/ 93274 h 2107948"/>
              <a:gd name="connsiteX108" fmla="*/ 1456534 w 2549988"/>
              <a:gd name="connsiteY108" fmla="*/ 102020 h 2107948"/>
              <a:gd name="connsiteX109" fmla="*/ 1462883 w 2549988"/>
              <a:gd name="connsiteY109" fmla="*/ 103674 h 2107948"/>
              <a:gd name="connsiteX110" fmla="*/ 1473564 w 2549988"/>
              <a:gd name="connsiteY110" fmla="*/ 113595 h 2107948"/>
              <a:gd name="connsiteX111" fmla="*/ 1478673 w 2549988"/>
              <a:gd name="connsiteY111" fmla="*/ 115364 h 2107948"/>
              <a:gd name="connsiteX112" fmla="*/ 1482460 w 2549988"/>
              <a:gd name="connsiteY112" fmla="*/ 129038 h 2107948"/>
              <a:gd name="connsiteX113" fmla="*/ 1489702 w 2549988"/>
              <a:gd name="connsiteY113" fmla="*/ 133436 h 2107948"/>
              <a:gd name="connsiteX114" fmla="*/ 1494117 w 2549988"/>
              <a:gd name="connsiteY114" fmla="*/ 139356 h 2107948"/>
              <a:gd name="connsiteX115" fmla="*/ 1517762 w 2549988"/>
              <a:gd name="connsiteY115" fmla="*/ 138827 h 2107948"/>
              <a:gd name="connsiteX116" fmla="*/ 1525269 w 2549988"/>
              <a:gd name="connsiteY116" fmla="*/ 145275 h 2107948"/>
              <a:gd name="connsiteX117" fmla="*/ 1532411 w 2549988"/>
              <a:gd name="connsiteY117" fmla="*/ 161165 h 2107948"/>
              <a:gd name="connsiteX118" fmla="*/ 1530758 w 2549988"/>
              <a:gd name="connsiteY118" fmla="*/ 165382 h 2107948"/>
              <a:gd name="connsiteX119" fmla="*/ 1533585 w 2549988"/>
              <a:gd name="connsiteY119" fmla="*/ 168573 h 2107948"/>
              <a:gd name="connsiteX120" fmla="*/ 1546284 w 2549988"/>
              <a:gd name="connsiteY120" fmla="*/ 167151 h 2107948"/>
              <a:gd name="connsiteX121" fmla="*/ 1550699 w 2549988"/>
              <a:gd name="connsiteY121" fmla="*/ 172624 h 2107948"/>
              <a:gd name="connsiteX122" fmla="*/ 1554403 w 2549988"/>
              <a:gd name="connsiteY122" fmla="*/ 182545 h 2107948"/>
              <a:gd name="connsiteX123" fmla="*/ 1554667 w 2549988"/>
              <a:gd name="connsiteY123" fmla="*/ 191291 h 2107948"/>
              <a:gd name="connsiteX124" fmla="*/ 1550434 w 2549988"/>
              <a:gd name="connsiteY124" fmla="*/ 194896 h 2107948"/>
              <a:gd name="connsiteX125" fmla="*/ 1550352 w 2549988"/>
              <a:gd name="connsiteY125" fmla="*/ 197194 h 2107948"/>
              <a:gd name="connsiteX126" fmla="*/ 1554055 w 2549988"/>
              <a:gd name="connsiteY126" fmla="*/ 212902 h 2107948"/>
              <a:gd name="connsiteX127" fmla="*/ 1553443 w 2549988"/>
              <a:gd name="connsiteY127" fmla="*/ 221815 h 2107948"/>
              <a:gd name="connsiteX128" fmla="*/ 1556089 w 2549988"/>
              <a:gd name="connsiteY128" fmla="*/ 222873 h 2107948"/>
              <a:gd name="connsiteX129" fmla="*/ 1567118 w 2549988"/>
              <a:gd name="connsiteY129" fmla="*/ 225254 h 2107948"/>
              <a:gd name="connsiteX130" fmla="*/ 1570425 w 2549988"/>
              <a:gd name="connsiteY130" fmla="*/ 228561 h 2107948"/>
              <a:gd name="connsiteX131" fmla="*/ 1577303 w 2549988"/>
              <a:gd name="connsiteY131" fmla="*/ 235720 h 2107948"/>
              <a:gd name="connsiteX132" fmla="*/ 1594863 w 2549988"/>
              <a:gd name="connsiteY132" fmla="*/ 236779 h 2107948"/>
              <a:gd name="connsiteX133" fmla="*/ 1597426 w 2549988"/>
              <a:gd name="connsiteY133" fmla="*/ 229983 h 2107948"/>
              <a:gd name="connsiteX134" fmla="*/ 1607661 w 2549988"/>
              <a:gd name="connsiteY134" fmla="*/ 233505 h 2107948"/>
              <a:gd name="connsiteX135" fmla="*/ 1620178 w 2549988"/>
              <a:gd name="connsiteY135" fmla="*/ 236415 h 2107948"/>
              <a:gd name="connsiteX136" fmla="*/ 1626445 w 2549988"/>
              <a:gd name="connsiteY136" fmla="*/ 235720 h 2107948"/>
              <a:gd name="connsiteX137" fmla="*/ 1623617 w 2549988"/>
              <a:gd name="connsiteY137" fmla="*/ 255562 h 2107948"/>
              <a:gd name="connsiteX138" fmla="*/ 1626097 w 2549988"/>
              <a:gd name="connsiteY138" fmla="*/ 262275 h 2107948"/>
              <a:gd name="connsiteX139" fmla="*/ 1631306 w 2549988"/>
              <a:gd name="connsiteY139" fmla="*/ 264392 h 2107948"/>
              <a:gd name="connsiteX140" fmla="*/ 1635803 w 2549988"/>
              <a:gd name="connsiteY140" fmla="*/ 274445 h 2107948"/>
              <a:gd name="connsiteX141" fmla="*/ 1645146 w 2549988"/>
              <a:gd name="connsiteY141" fmla="*/ 265896 h 2107948"/>
              <a:gd name="connsiteX142" fmla="*/ 1651941 w 2549988"/>
              <a:gd name="connsiteY142" fmla="*/ 267302 h 2107948"/>
              <a:gd name="connsiteX143" fmla="*/ 1654951 w 2549988"/>
              <a:gd name="connsiteY143" fmla="*/ 271617 h 2107948"/>
              <a:gd name="connsiteX144" fmla="*/ 1651941 w 2549988"/>
              <a:gd name="connsiteY144" fmla="*/ 279124 h 2107948"/>
              <a:gd name="connsiteX145" fmla="*/ 1664127 w 2549988"/>
              <a:gd name="connsiteY145" fmla="*/ 284415 h 2107948"/>
              <a:gd name="connsiteX146" fmla="*/ 1671452 w 2549988"/>
              <a:gd name="connsiteY146" fmla="*/ 292187 h 2107948"/>
              <a:gd name="connsiteX147" fmla="*/ 1686184 w 2549988"/>
              <a:gd name="connsiteY147" fmla="*/ 293956 h 2107948"/>
              <a:gd name="connsiteX148" fmla="*/ 1690600 w 2549988"/>
              <a:gd name="connsiteY148" fmla="*/ 290517 h 2107948"/>
              <a:gd name="connsiteX149" fmla="*/ 1704538 w 2549988"/>
              <a:gd name="connsiteY149" fmla="*/ 290682 h 2107948"/>
              <a:gd name="connsiteX150" fmla="*/ 1713814 w 2549988"/>
              <a:gd name="connsiteY150" fmla="*/ 291657 h 2107948"/>
              <a:gd name="connsiteX151" fmla="*/ 1718047 w 2549988"/>
              <a:gd name="connsiteY151" fmla="*/ 298718 h 2107948"/>
              <a:gd name="connsiteX152" fmla="*/ 1718394 w 2549988"/>
              <a:gd name="connsiteY152" fmla="*/ 310457 h 2107948"/>
              <a:gd name="connsiteX153" fmla="*/ 1721701 w 2549988"/>
              <a:gd name="connsiteY153" fmla="*/ 312739 h 2107948"/>
              <a:gd name="connsiteX154" fmla="*/ 1731043 w 2549988"/>
              <a:gd name="connsiteY154" fmla="*/ 313533 h 2107948"/>
              <a:gd name="connsiteX155" fmla="*/ 1744106 w 2549988"/>
              <a:gd name="connsiteY155" fmla="*/ 309746 h 2107948"/>
              <a:gd name="connsiteX156" fmla="*/ 1751348 w 2549988"/>
              <a:gd name="connsiteY156" fmla="*/ 302587 h 2107948"/>
              <a:gd name="connsiteX157" fmla="*/ 1751960 w 2549988"/>
              <a:gd name="connsiteY157" fmla="*/ 296419 h 2107948"/>
              <a:gd name="connsiteX158" fmla="*/ 1758838 w 2549988"/>
              <a:gd name="connsiteY158" fmla="*/ 286184 h 2107948"/>
              <a:gd name="connsiteX159" fmla="*/ 1770495 w 2549988"/>
              <a:gd name="connsiteY159" fmla="*/ 283539 h 2107948"/>
              <a:gd name="connsiteX160" fmla="*/ 1777820 w 2549988"/>
              <a:gd name="connsiteY160" fmla="*/ 284597 h 2107948"/>
              <a:gd name="connsiteX161" fmla="*/ 1784881 w 2549988"/>
              <a:gd name="connsiteY161" fmla="*/ 273387 h 2107948"/>
              <a:gd name="connsiteX162" fmla="*/ 1791759 w 2549988"/>
              <a:gd name="connsiteY162" fmla="*/ 274362 h 2107948"/>
              <a:gd name="connsiteX163" fmla="*/ 1801829 w 2549988"/>
              <a:gd name="connsiteY163" fmla="*/ 271882 h 2107948"/>
              <a:gd name="connsiteX164" fmla="*/ 1811518 w 2549988"/>
              <a:gd name="connsiteY164" fmla="*/ 253975 h 2107948"/>
              <a:gd name="connsiteX165" fmla="*/ 1809319 w 2549988"/>
              <a:gd name="connsiteY165" fmla="*/ 248237 h 2107948"/>
              <a:gd name="connsiteX166" fmla="*/ 1815321 w 2549988"/>
              <a:gd name="connsiteY166" fmla="*/ 246468 h 2107948"/>
              <a:gd name="connsiteX167" fmla="*/ 1817338 w 2549988"/>
              <a:gd name="connsiteY167" fmla="*/ 243558 h 2107948"/>
              <a:gd name="connsiteX168" fmla="*/ 1816115 w 2549988"/>
              <a:gd name="connsiteY168" fmla="*/ 240251 h 2107948"/>
              <a:gd name="connsiteX169" fmla="*/ 1828813 w 2549988"/>
              <a:gd name="connsiteY169" fmla="*/ 238217 h 2107948"/>
              <a:gd name="connsiteX170" fmla="*/ 1834650 w 2549988"/>
              <a:gd name="connsiteY170" fmla="*/ 232909 h 2107948"/>
              <a:gd name="connsiteX171" fmla="*/ 1837031 w 2549988"/>
              <a:gd name="connsiteY171" fmla="*/ 232909 h 2107948"/>
              <a:gd name="connsiteX172" fmla="*/ 1842322 w 2549988"/>
              <a:gd name="connsiteY172" fmla="*/ 240416 h 2107948"/>
              <a:gd name="connsiteX173" fmla="*/ 1842587 w 2549988"/>
              <a:gd name="connsiteY173" fmla="*/ 251991 h 2107948"/>
              <a:gd name="connsiteX174" fmla="*/ 1849300 w 2549988"/>
              <a:gd name="connsiteY174" fmla="*/ 256769 h 2107948"/>
              <a:gd name="connsiteX175" fmla="*/ 1856972 w 2549988"/>
              <a:gd name="connsiteY175" fmla="*/ 255876 h 2107948"/>
              <a:gd name="connsiteX176" fmla="*/ 1872581 w 2549988"/>
              <a:gd name="connsiteY176" fmla="*/ 255694 h 2107948"/>
              <a:gd name="connsiteX177" fmla="*/ 1890422 w 2549988"/>
              <a:gd name="connsiteY177" fmla="*/ 256323 h 2107948"/>
              <a:gd name="connsiteX178" fmla="*/ 1900028 w 2549988"/>
              <a:gd name="connsiteY178" fmla="*/ 251362 h 2107948"/>
              <a:gd name="connsiteX179" fmla="*/ 1907089 w 2549988"/>
              <a:gd name="connsiteY179" fmla="*/ 254272 h 2107948"/>
              <a:gd name="connsiteX180" fmla="*/ 1910793 w 2549988"/>
              <a:gd name="connsiteY180" fmla="*/ 261696 h 2107948"/>
              <a:gd name="connsiteX181" fmla="*/ 1920068 w 2549988"/>
              <a:gd name="connsiteY181" fmla="*/ 262656 h 2107948"/>
              <a:gd name="connsiteX182" fmla="*/ 1919275 w 2549988"/>
              <a:gd name="connsiteY182" fmla="*/ 269451 h 2107948"/>
              <a:gd name="connsiteX183" fmla="*/ 1935148 w 2549988"/>
              <a:gd name="connsiteY183" fmla="*/ 270691 h 2107948"/>
              <a:gd name="connsiteX184" fmla="*/ 1935065 w 2549988"/>
              <a:gd name="connsiteY184" fmla="*/ 275801 h 2107948"/>
              <a:gd name="connsiteX185" fmla="*/ 1950956 w 2549988"/>
              <a:gd name="connsiteY185" fmla="*/ 289028 h 2107948"/>
              <a:gd name="connsiteX186" fmla="*/ 1955189 w 2549988"/>
              <a:gd name="connsiteY186" fmla="*/ 294931 h 2107948"/>
              <a:gd name="connsiteX187" fmla="*/ 1966763 w 2549988"/>
              <a:gd name="connsiteY187" fmla="*/ 293079 h 2107948"/>
              <a:gd name="connsiteX188" fmla="*/ 1968879 w 2549988"/>
              <a:gd name="connsiteY188" fmla="*/ 287160 h 2107948"/>
              <a:gd name="connsiteX189" fmla="*/ 1967027 w 2549988"/>
              <a:gd name="connsiteY189" fmla="*/ 281340 h 2107948"/>
              <a:gd name="connsiteX190" fmla="*/ 1971872 w 2549988"/>
              <a:gd name="connsiteY190" fmla="*/ 279488 h 2107948"/>
              <a:gd name="connsiteX191" fmla="*/ 1980966 w 2549988"/>
              <a:gd name="connsiteY191" fmla="*/ 283456 h 2107948"/>
              <a:gd name="connsiteX192" fmla="*/ 1988291 w 2549988"/>
              <a:gd name="connsiteY192" fmla="*/ 281803 h 2107948"/>
              <a:gd name="connsiteX193" fmla="*/ 1993053 w 2549988"/>
              <a:gd name="connsiteY193" fmla="*/ 277123 h 2107948"/>
              <a:gd name="connsiteX194" fmla="*/ 1998608 w 2549988"/>
              <a:gd name="connsiteY194" fmla="*/ 260175 h 2107948"/>
              <a:gd name="connsiteX195" fmla="*/ 2012911 w 2549988"/>
              <a:gd name="connsiteY195" fmla="*/ 254008 h 2107948"/>
              <a:gd name="connsiteX196" fmla="*/ 2021179 w 2549988"/>
              <a:gd name="connsiteY196" fmla="*/ 242533 h 2107948"/>
              <a:gd name="connsiteX197" fmla="*/ 2021609 w 2549988"/>
              <a:gd name="connsiteY197" fmla="*/ 232612 h 2107948"/>
              <a:gd name="connsiteX198" fmla="*/ 2030802 w 2549988"/>
              <a:gd name="connsiteY198" fmla="*/ 223270 h 2107948"/>
              <a:gd name="connsiteX199" fmla="*/ 2028404 w 2549988"/>
              <a:gd name="connsiteY199" fmla="*/ 202353 h 2107948"/>
              <a:gd name="connsiteX200" fmla="*/ 2034324 w 2549988"/>
              <a:gd name="connsiteY200" fmla="*/ 200948 h 2107948"/>
              <a:gd name="connsiteX201" fmla="*/ 2038292 w 2549988"/>
              <a:gd name="connsiteY201" fmla="*/ 195987 h 2107948"/>
              <a:gd name="connsiteX202" fmla="*/ 2045617 w 2549988"/>
              <a:gd name="connsiteY202" fmla="*/ 205793 h 2107948"/>
              <a:gd name="connsiteX203" fmla="*/ 2053884 w 2549988"/>
              <a:gd name="connsiteY203" fmla="*/ 202486 h 2107948"/>
              <a:gd name="connsiteX204" fmla="*/ 2059622 w 2549988"/>
              <a:gd name="connsiteY204" fmla="*/ 203544 h 2107948"/>
              <a:gd name="connsiteX205" fmla="*/ 2065723 w 2549988"/>
              <a:gd name="connsiteY205" fmla="*/ 207611 h 2107948"/>
              <a:gd name="connsiteX206" fmla="*/ 2071180 w 2549988"/>
              <a:gd name="connsiteY206" fmla="*/ 203990 h 2107948"/>
              <a:gd name="connsiteX207" fmla="*/ 2097635 w 2549988"/>
              <a:gd name="connsiteY207" fmla="*/ 216524 h 2107948"/>
              <a:gd name="connsiteX208" fmla="*/ 2106465 w 2549988"/>
              <a:gd name="connsiteY208" fmla="*/ 229404 h 2107948"/>
              <a:gd name="connsiteX209" fmla="*/ 2114732 w 2549988"/>
              <a:gd name="connsiteY209" fmla="*/ 225965 h 2107948"/>
              <a:gd name="connsiteX210" fmla="*/ 2119147 w 2549988"/>
              <a:gd name="connsiteY210" fmla="*/ 231438 h 2107948"/>
              <a:gd name="connsiteX211" fmla="*/ 2129398 w 2549988"/>
              <a:gd name="connsiteY211" fmla="*/ 232761 h 2107948"/>
              <a:gd name="connsiteX212" fmla="*/ 2129564 w 2549988"/>
              <a:gd name="connsiteY212" fmla="*/ 238845 h 2107948"/>
              <a:gd name="connsiteX213" fmla="*/ 2125331 w 2549988"/>
              <a:gd name="connsiteY213" fmla="*/ 251825 h 2107948"/>
              <a:gd name="connsiteX214" fmla="*/ 2122421 w 2549988"/>
              <a:gd name="connsiteY214" fmla="*/ 267004 h 2107948"/>
              <a:gd name="connsiteX215" fmla="*/ 2123214 w 2549988"/>
              <a:gd name="connsiteY215" fmla="*/ 286416 h 2107948"/>
              <a:gd name="connsiteX216" fmla="*/ 2134789 w 2549988"/>
              <a:gd name="connsiteY216" fmla="*/ 295312 h 2107948"/>
              <a:gd name="connsiteX217" fmla="*/ 2149968 w 2549988"/>
              <a:gd name="connsiteY217" fmla="*/ 292666 h 2107948"/>
              <a:gd name="connsiteX218" fmla="*/ 2163741 w 2549988"/>
              <a:gd name="connsiteY218" fmla="*/ 301496 h 2107948"/>
              <a:gd name="connsiteX219" fmla="*/ 2169826 w 2549988"/>
              <a:gd name="connsiteY219" fmla="*/ 311995 h 2107948"/>
              <a:gd name="connsiteX220" fmla="*/ 2164353 w 2549988"/>
              <a:gd name="connsiteY220" fmla="*/ 322148 h 2107948"/>
              <a:gd name="connsiteX221" fmla="*/ 2165411 w 2549988"/>
              <a:gd name="connsiteY221" fmla="*/ 324099 h 2107948"/>
              <a:gd name="connsiteX222" fmla="*/ 2176523 w 2549988"/>
              <a:gd name="connsiteY222" fmla="*/ 326380 h 2107948"/>
              <a:gd name="connsiteX223" fmla="*/ 2190908 w 2549988"/>
              <a:gd name="connsiteY223" fmla="*/ 336963 h 2107948"/>
              <a:gd name="connsiteX224" fmla="*/ 2194099 w 2549988"/>
              <a:gd name="connsiteY224" fmla="*/ 348884 h 2107948"/>
              <a:gd name="connsiteX225" fmla="*/ 2202482 w 2549988"/>
              <a:gd name="connsiteY225" fmla="*/ 358408 h 2107948"/>
              <a:gd name="connsiteX226" fmla="*/ 2215892 w 2549988"/>
              <a:gd name="connsiteY226" fmla="*/ 358243 h 2107948"/>
              <a:gd name="connsiteX227" fmla="*/ 2224159 w 2549988"/>
              <a:gd name="connsiteY227" fmla="*/ 362823 h 2107948"/>
              <a:gd name="connsiteX228" fmla="*/ 2224953 w 2549988"/>
              <a:gd name="connsiteY228" fmla="*/ 374662 h 2107948"/>
              <a:gd name="connsiteX229" fmla="*/ 2236941 w 2549988"/>
              <a:gd name="connsiteY229" fmla="*/ 388072 h 2107948"/>
              <a:gd name="connsiteX230" fmla="*/ 2237205 w 2549988"/>
              <a:gd name="connsiteY230" fmla="*/ 400324 h 2107948"/>
              <a:gd name="connsiteX231" fmla="*/ 2243025 w 2549988"/>
              <a:gd name="connsiteY231" fmla="*/ 407748 h 2107948"/>
              <a:gd name="connsiteX232" fmla="*/ 2257510 w 2549988"/>
              <a:gd name="connsiteY232" fmla="*/ 402457 h 2107948"/>
              <a:gd name="connsiteX233" fmla="*/ 2264736 w 2549988"/>
              <a:gd name="connsiteY233" fmla="*/ 409600 h 2107948"/>
              <a:gd name="connsiteX234" fmla="*/ 2279914 w 2549988"/>
              <a:gd name="connsiteY234" fmla="*/ 414097 h 2107948"/>
              <a:gd name="connsiteX235" fmla="*/ 2289538 w 2549988"/>
              <a:gd name="connsiteY235" fmla="*/ 415866 h 2107948"/>
              <a:gd name="connsiteX236" fmla="*/ 2305874 w 2549988"/>
              <a:gd name="connsiteY236" fmla="*/ 422745 h 2107948"/>
              <a:gd name="connsiteX237" fmla="*/ 2313811 w 2549988"/>
              <a:gd name="connsiteY237" fmla="*/ 429723 h 2107948"/>
              <a:gd name="connsiteX238" fmla="*/ 2319532 w 2549988"/>
              <a:gd name="connsiteY238" fmla="*/ 430417 h 2107948"/>
              <a:gd name="connsiteX239" fmla="*/ 2327303 w 2549988"/>
              <a:gd name="connsiteY239" fmla="*/ 426978 h 2107948"/>
              <a:gd name="connsiteX240" fmla="*/ 2334628 w 2549988"/>
              <a:gd name="connsiteY240" fmla="*/ 427242 h 2107948"/>
              <a:gd name="connsiteX241" fmla="*/ 2336662 w 2549988"/>
              <a:gd name="connsiteY241" fmla="*/ 429987 h 2107948"/>
              <a:gd name="connsiteX242" fmla="*/ 2336397 w 2549988"/>
              <a:gd name="connsiteY242" fmla="*/ 440404 h 2107948"/>
              <a:gd name="connsiteX243" fmla="*/ 2341159 w 2549988"/>
              <a:gd name="connsiteY243" fmla="*/ 454244 h 2107948"/>
              <a:gd name="connsiteX244" fmla="*/ 2345491 w 2549988"/>
              <a:gd name="connsiteY244" fmla="*/ 480187 h 2107948"/>
              <a:gd name="connsiteX245" fmla="*/ 2342664 w 2549988"/>
              <a:gd name="connsiteY245" fmla="*/ 491133 h 2107948"/>
              <a:gd name="connsiteX246" fmla="*/ 2337455 w 2549988"/>
              <a:gd name="connsiteY246" fmla="*/ 500938 h 2107948"/>
              <a:gd name="connsiteX247" fmla="*/ 2338067 w 2549988"/>
              <a:gd name="connsiteY247" fmla="*/ 503848 h 2107948"/>
              <a:gd name="connsiteX248" fmla="*/ 2347508 w 2549988"/>
              <a:gd name="connsiteY248" fmla="*/ 504377 h 2107948"/>
              <a:gd name="connsiteX249" fmla="*/ 2368871 w 2549988"/>
              <a:gd name="connsiteY249" fmla="*/ 492455 h 2107948"/>
              <a:gd name="connsiteX250" fmla="*/ 2383439 w 2549988"/>
              <a:gd name="connsiteY250" fmla="*/ 496953 h 2107948"/>
              <a:gd name="connsiteX251" fmla="*/ 2387837 w 2549988"/>
              <a:gd name="connsiteY251" fmla="*/ 495895 h 2107948"/>
              <a:gd name="connsiteX252" fmla="*/ 2393673 w 2549988"/>
              <a:gd name="connsiteY252" fmla="*/ 484072 h 2107948"/>
              <a:gd name="connsiteX253" fmla="*/ 2398254 w 2549988"/>
              <a:gd name="connsiteY253" fmla="*/ 481691 h 2107948"/>
              <a:gd name="connsiteX254" fmla="*/ 2401792 w 2549988"/>
              <a:gd name="connsiteY254" fmla="*/ 486817 h 2107948"/>
              <a:gd name="connsiteX255" fmla="*/ 2402321 w 2549988"/>
              <a:gd name="connsiteY255" fmla="*/ 496953 h 2107948"/>
              <a:gd name="connsiteX256" fmla="*/ 2406108 w 2549988"/>
              <a:gd name="connsiteY256" fmla="*/ 505435 h 2107948"/>
              <a:gd name="connsiteX257" fmla="*/ 2423849 w 2549988"/>
              <a:gd name="connsiteY257" fmla="*/ 513107 h 2107948"/>
              <a:gd name="connsiteX258" fmla="*/ 2419335 w 2549988"/>
              <a:gd name="connsiteY258" fmla="*/ 528551 h 2107948"/>
              <a:gd name="connsiteX259" fmla="*/ 2421452 w 2549988"/>
              <a:gd name="connsiteY259" fmla="*/ 534718 h 2107948"/>
              <a:gd name="connsiteX260" fmla="*/ 2424014 w 2549988"/>
              <a:gd name="connsiteY260" fmla="*/ 536372 h 2107948"/>
              <a:gd name="connsiteX261" fmla="*/ 2428512 w 2549988"/>
              <a:gd name="connsiteY261" fmla="*/ 535413 h 2107948"/>
              <a:gd name="connsiteX262" fmla="*/ 2432580 w 2549988"/>
              <a:gd name="connsiteY262" fmla="*/ 530287 h 2107948"/>
              <a:gd name="connsiteX263" fmla="*/ 2445014 w 2549988"/>
              <a:gd name="connsiteY263" fmla="*/ 528352 h 2107948"/>
              <a:gd name="connsiteX264" fmla="*/ 2446783 w 2549988"/>
              <a:gd name="connsiteY264" fmla="*/ 539728 h 2107948"/>
              <a:gd name="connsiteX265" fmla="*/ 2444485 w 2549988"/>
              <a:gd name="connsiteY265" fmla="*/ 546623 h 2107948"/>
              <a:gd name="connsiteX266" fmla="*/ 2445278 w 2549988"/>
              <a:gd name="connsiteY266" fmla="*/ 557817 h 2107948"/>
              <a:gd name="connsiteX267" fmla="*/ 2439722 w 2549988"/>
              <a:gd name="connsiteY267" fmla="*/ 566647 h 2107948"/>
              <a:gd name="connsiteX268" fmla="*/ 2431075 w 2549988"/>
              <a:gd name="connsiteY268" fmla="*/ 575559 h 2107948"/>
              <a:gd name="connsiteX269" fmla="*/ 2432497 w 2549988"/>
              <a:gd name="connsiteY269" fmla="*/ 583049 h 2107948"/>
              <a:gd name="connsiteX270" fmla="*/ 2426313 w 2549988"/>
              <a:gd name="connsiteY270" fmla="*/ 592590 h 2107948"/>
              <a:gd name="connsiteX271" fmla="*/ 2417136 w 2549988"/>
              <a:gd name="connsiteY271" fmla="*/ 597451 h 2107948"/>
              <a:gd name="connsiteX272" fmla="*/ 2417930 w 2549988"/>
              <a:gd name="connsiteY272" fmla="*/ 604230 h 2107948"/>
              <a:gd name="connsiteX273" fmla="*/ 2414755 w 2549988"/>
              <a:gd name="connsiteY273" fmla="*/ 614151 h 2107948"/>
              <a:gd name="connsiteX274" fmla="*/ 2406901 w 2549988"/>
              <a:gd name="connsiteY274" fmla="*/ 633480 h 2107948"/>
              <a:gd name="connsiteX275" fmla="*/ 2404785 w 2549988"/>
              <a:gd name="connsiteY275" fmla="*/ 652098 h 2107948"/>
              <a:gd name="connsiteX276" fmla="*/ 2397278 w 2549988"/>
              <a:gd name="connsiteY276" fmla="*/ 656960 h 2107948"/>
              <a:gd name="connsiteX277" fmla="*/ 2400899 w 2549988"/>
              <a:gd name="connsiteY277" fmla="*/ 665227 h 2107948"/>
              <a:gd name="connsiteX278" fmla="*/ 2406984 w 2549988"/>
              <a:gd name="connsiteY278" fmla="*/ 669724 h 2107948"/>
              <a:gd name="connsiteX279" fmla="*/ 2413598 w 2549988"/>
              <a:gd name="connsiteY279" fmla="*/ 674850 h 2107948"/>
              <a:gd name="connsiteX280" fmla="*/ 2422774 w 2549988"/>
              <a:gd name="connsiteY280" fmla="*/ 682423 h 2107948"/>
              <a:gd name="connsiteX281" fmla="*/ 2425321 w 2549988"/>
              <a:gd name="connsiteY281" fmla="*/ 693551 h 2107948"/>
              <a:gd name="connsiteX282" fmla="*/ 2427437 w 2549988"/>
              <a:gd name="connsiteY282" fmla="*/ 702281 h 2107948"/>
              <a:gd name="connsiteX283" fmla="*/ 2431058 w 2549988"/>
              <a:gd name="connsiteY283" fmla="*/ 705191 h 2107948"/>
              <a:gd name="connsiteX284" fmla="*/ 2431852 w 2549988"/>
              <a:gd name="connsiteY284" fmla="*/ 711475 h 2107948"/>
              <a:gd name="connsiteX285" fmla="*/ 2430198 w 2549988"/>
              <a:gd name="connsiteY285" fmla="*/ 723909 h 2107948"/>
              <a:gd name="connsiteX286" fmla="*/ 2423138 w 2549988"/>
              <a:gd name="connsiteY286" fmla="*/ 735285 h 2107948"/>
              <a:gd name="connsiteX287" fmla="*/ 2416954 w 2549988"/>
              <a:gd name="connsiteY287" fmla="*/ 737153 h 2107948"/>
              <a:gd name="connsiteX288" fmla="*/ 2412903 w 2549988"/>
              <a:gd name="connsiteY288" fmla="*/ 741998 h 2107948"/>
              <a:gd name="connsiteX289" fmla="*/ 2413962 w 2549988"/>
              <a:gd name="connsiteY289" fmla="*/ 747818 h 2107948"/>
              <a:gd name="connsiteX290" fmla="*/ 2409448 w 2549988"/>
              <a:gd name="connsiteY290" fmla="*/ 757441 h 2107948"/>
              <a:gd name="connsiteX291" fmla="*/ 2402668 w 2549988"/>
              <a:gd name="connsiteY291" fmla="*/ 771380 h 2107948"/>
              <a:gd name="connsiteX292" fmla="*/ 2403809 w 2549988"/>
              <a:gd name="connsiteY292" fmla="*/ 774290 h 2107948"/>
              <a:gd name="connsiteX293" fmla="*/ 2400188 w 2549988"/>
              <a:gd name="connsiteY293" fmla="*/ 783120 h 2107948"/>
              <a:gd name="connsiteX294" fmla="*/ 2392334 w 2549988"/>
              <a:gd name="connsiteY294" fmla="*/ 787981 h 2107948"/>
              <a:gd name="connsiteX295" fmla="*/ 2395641 w 2549988"/>
              <a:gd name="connsiteY295" fmla="*/ 809476 h 2107948"/>
              <a:gd name="connsiteX296" fmla="*/ 2394748 w 2549988"/>
              <a:gd name="connsiteY296" fmla="*/ 812932 h 2107948"/>
              <a:gd name="connsiteX297" fmla="*/ 2391309 w 2549988"/>
              <a:gd name="connsiteY297" fmla="*/ 814767 h 2107948"/>
              <a:gd name="connsiteX298" fmla="*/ 2389655 w 2549988"/>
              <a:gd name="connsiteY298" fmla="*/ 826342 h 2107948"/>
              <a:gd name="connsiteX299" fmla="*/ 2392747 w 2549988"/>
              <a:gd name="connsiteY299" fmla="*/ 834890 h 2107948"/>
              <a:gd name="connsiteX300" fmla="*/ 2400155 w 2549988"/>
              <a:gd name="connsiteY300" fmla="*/ 829516 h 2107948"/>
              <a:gd name="connsiteX301" fmla="*/ 2408009 w 2549988"/>
              <a:gd name="connsiteY301" fmla="*/ 833402 h 2107948"/>
              <a:gd name="connsiteX302" fmla="*/ 2415599 w 2549988"/>
              <a:gd name="connsiteY302" fmla="*/ 835601 h 2107948"/>
              <a:gd name="connsiteX303" fmla="*/ 2420096 w 2549988"/>
              <a:gd name="connsiteY303" fmla="*/ 844861 h 2107948"/>
              <a:gd name="connsiteX304" fmla="*/ 2426974 w 2549988"/>
              <a:gd name="connsiteY304" fmla="*/ 849193 h 2107948"/>
              <a:gd name="connsiteX305" fmla="*/ 2429537 w 2549988"/>
              <a:gd name="connsiteY305" fmla="*/ 857047 h 2107948"/>
              <a:gd name="connsiteX306" fmla="*/ 2437805 w 2549988"/>
              <a:gd name="connsiteY306" fmla="*/ 859593 h 2107948"/>
              <a:gd name="connsiteX307" fmla="*/ 2443625 w 2549988"/>
              <a:gd name="connsiteY307" fmla="*/ 858717 h 2107948"/>
              <a:gd name="connsiteX308" fmla="*/ 2446452 w 2549988"/>
              <a:gd name="connsiteY308" fmla="*/ 856253 h 2107948"/>
              <a:gd name="connsiteX309" fmla="*/ 2448569 w 2549988"/>
              <a:gd name="connsiteY309" fmla="*/ 851045 h 2107948"/>
              <a:gd name="connsiteX310" fmla="*/ 2446452 w 2549988"/>
              <a:gd name="connsiteY310" fmla="*/ 847605 h 2107948"/>
              <a:gd name="connsiteX311" fmla="*/ 2449974 w 2549988"/>
              <a:gd name="connsiteY311" fmla="*/ 840363 h 2107948"/>
              <a:gd name="connsiteX312" fmla="*/ 2460044 w 2549988"/>
              <a:gd name="connsiteY312" fmla="*/ 838710 h 2107948"/>
              <a:gd name="connsiteX313" fmla="*/ 2465004 w 2549988"/>
              <a:gd name="connsiteY313" fmla="*/ 840214 h 2107948"/>
              <a:gd name="connsiteX314" fmla="*/ 2470295 w 2549988"/>
              <a:gd name="connsiteY314" fmla="*/ 844083 h 2107948"/>
              <a:gd name="connsiteX315" fmla="*/ 2483523 w 2549988"/>
              <a:gd name="connsiteY315" fmla="*/ 855575 h 2107948"/>
              <a:gd name="connsiteX316" fmla="*/ 2482548 w 2549988"/>
              <a:gd name="connsiteY316" fmla="*/ 859180 h 2107948"/>
              <a:gd name="connsiteX317" fmla="*/ 2486962 w 2549988"/>
              <a:gd name="connsiteY317" fmla="*/ 865446 h 2107948"/>
              <a:gd name="connsiteX318" fmla="*/ 2482465 w 2549988"/>
              <a:gd name="connsiteY318" fmla="*/ 867100 h 2107948"/>
              <a:gd name="connsiteX319" fmla="*/ 2498272 w 2549988"/>
              <a:gd name="connsiteY319" fmla="*/ 878046 h 2107948"/>
              <a:gd name="connsiteX320" fmla="*/ 2500471 w 2549988"/>
              <a:gd name="connsiteY320" fmla="*/ 878310 h 2107948"/>
              <a:gd name="connsiteX321" fmla="*/ 2502852 w 2549988"/>
              <a:gd name="connsiteY321" fmla="*/ 873350 h 2107948"/>
              <a:gd name="connsiteX322" fmla="*/ 2509301 w 2549988"/>
              <a:gd name="connsiteY322" fmla="*/ 874838 h 2107948"/>
              <a:gd name="connsiteX323" fmla="*/ 2520329 w 2549988"/>
              <a:gd name="connsiteY323" fmla="*/ 870341 h 2107948"/>
              <a:gd name="connsiteX324" fmla="*/ 2520329 w 2549988"/>
              <a:gd name="connsiteY324" fmla="*/ 890910 h 2107948"/>
              <a:gd name="connsiteX325" fmla="*/ 2533127 w 2549988"/>
              <a:gd name="connsiteY325" fmla="*/ 896912 h 2107948"/>
              <a:gd name="connsiteX326" fmla="*/ 2549364 w 2549988"/>
              <a:gd name="connsiteY326" fmla="*/ 908900 h 2107948"/>
              <a:gd name="connsiteX327" fmla="*/ 2549364 w 2549988"/>
              <a:gd name="connsiteY327" fmla="*/ 920292 h 2107948"/>
              <a:gd name="connsiteX328" fmla="*/ 2519354 w 2549988"/>
              <a:gd name="connsiteY328" fmla="*/ 962290 h 2107948"/>
              <a:gd name="connsiteX329" fmla="*/ 2493229 w 2549988"/>
              <a:gd name="connsiteY329" fmla="*/ 994500 h 2107948"/>
              <a:gd name="connsiteX330" fmla="*/ 2470824 w 2549988"/>
              <a:gd name="connsiteY330" fmla="*/ 1023452 h 2107948"/>
              <a:gd name="connsiteX331" fmla="*/ 2392202 w 2549988"/>
              <a:gd name="connsiteY331" fmla="*/ 1085821 h 2107948"/>
              <a:gd name="connsiteX332" fmla="*/ 2335818 w 2549988"/>
              <a:gd name="connsiteY332" fmla="*/ 1158789 h 2107948"/>
              <a:gd name="connsiteX333" fmla="*/ 2327352 w 2549988"/>
              <a:gd name="connsiteY333" fmla="*/ 1158789 h 2107948"/>
              <a:gd name="connsiteX334" fmla="*/ 2314819 w 2549988"/>
              <a:gd name="connsiteY334" fmla="*/ 1173869 h 2107948"/>
              <a:gd name="connsiteX335" fmla="*/ 2308371 w 2549988"/>
              <a:gd name="connsiteY335" fmla="*/ 1176878 h 2107948"/>
              <a:gd name="connsiteX336" fmla="*/ 2299194 w 2549988"/>
              <a:gd name="connsiteY336" fmla="*/ 1179342 h 2107948"/>
              <a:gd name="connsiteX337" fmla="*/ 2290629 w 2549988"/>
              <a:gd name="connsiteY337" fmla="*/ 1180053 h 2107948"/>
              <a:gd name="connsiteX338" fmla="*/ 2282163 w 2549988"/>
              <a:gd name="connsiteY338" fmla="*/ 1175903 h 2107948"/>
              <a:gd name="connsiteX339" fmla="*/ 2276872 w 2549988"/>
              <a:gd name="connsiteY339" fmla="*/ 1183046 h 2107948"/>
              <a:gd name="connsiteX340" fmla="*/ 2275218 w 2549988"/>
              <a:gd name="connsiteY340" fmla="*/ 1190371 h 2107948"/>
              <a:gd name="connsiteX341" fmla="*/ 2268604 w 2549988"/>
              <a:gd name="connsiteY341" fmla="*/ 1189858 h 2107948"/>
              <a:gd name="connsiteX342" fmla="*/ 2267546 w 2549988"/>
              <a:gd name="connsiteY342" fmla="*/ 1185691 h 2107948"/>
              <a:gd name="connsiteX343" fmla="*/ 2263049 w 2549988"/>
              <a:gd name="connsiteY343" fmla="*/ 1184203 h 2107948"/>
              <a:gd name="connsiteX344" fmla="*/ 2257758 w 2549988"/>
              <a:gd name="connsiteY344" fmla="*/ 1185956 h 2107948"/>
              <a:gd name="connsiteX345" fmla="*/ 2254054 w 2549988"/>
              <a:gd name="connsiteY345" fmla="*/ 1191776 h 2107948"/>
              <a:gd name="connsiteX346" fmla="*/ 2246911 w 2549988"/>
              <a:gd name="connsiteY346" fmla="*/ 1195662 h 2107948"/>
              <a:gd name="connsiteX347" fmla="*/ 2248135 w 2549988"/>
              <a:gd name="connsiteY347" fmla="*/ 1205384 h 2107948"/>
              <a:gd name="connsiteX348" fmla="*/ 2244828 w 2549988"/>
              <a:gd name="connsiteY348" fmla="*/ 1208823 h 2107948"/>
              <a:gd name="connsiteX349" fmla="*/ 2244745 w 2549988"/>
              <a:gd name="connsiteY349" fmla="*/ 1216942 h 2107948"/>
              <a:gd name="connsiteX350" fmla="*/ 2242381 w 2549988"/>
              <a:gd name="connsiteY350" fmla="*/ 1228401 h 2107948"/>
              <a:gd name="connsiteX351" fmla="*/ 2237155 w 2549988"/>
              <a:gd name="connsiteY351" fmla="*/ 1239264 h 2107948"/>
              <a:gd name="connsiteX352" fmla="*/ 2233452 w 2549988"/>
              <a:gd name="connsiteY352" fmla="*/ 1247217 h 2107948"/>
              <a:gd name="connsiteX353" fmla="*/ 2228491 w 2549988"/>
              <a:gd name="connsiteY353" fmla="*/ 1253831 h 2107948"/>
              <a:gd name="connsiteX354" fmla="*/ 2224341 w 2549988"/>
              <a:gd name="connsiteY354" fmla="*/ 1265025 h 2107948"/>
              <a:gd name="connsiteX355" fmla="*/ 2215859 w 2549988"/>
              <a:gd name="connsiteY355" fmla="*/ 1264496 h 2107948"/>
              <a:gd name="connsiteX356" fmla="*/ 2207128 w 2549988"/>
              <a:gd name="connsiteY356" fmla="*/ 1265653 h 2107948"/>
              <a:gd name="connsiteX357" fmla="*/ 2195041 w 2549988"/>
              <a:gd name="connsiteY357" fmla="*/ 1270068 h 2107948"/>
              <a:gd name="connsiteX358" fmla="*/ 2186774 w 2549988"/>
              <a:gd name="connsiteY358" fmla="*/ 1270944 h 2107948"/>
              <a:gd name="connsiteX359" fmla="*/ 2181814 w 2549988"/>
              <a:gd name="connsiteY359" fmla="*/ 1273937 h 2107948"/>
              <a:gd name="connsiteX360" fmla="*/ 2176688 w 2549988"/>
              <a:gd name="connsiteY360" fmla="*/ 1276930 h 2107948"/>
              <a:gd name="connsiteX361" fmla="*/ 2176688 w 2549988"/>
              <a:gd name="connsiteY361" fmla="*/ 1276930 h 2107948"/>
              <a:gd name="connsiteX362" fmla="*/ 2153539 w 2549988"/>
              <a:gd name="connsiteY362" fmla="*/ 1265571 h 2107948"/>
              <a:gd name="connsiteX363" fmla="*/ 2148066 w 2549988"/>
              <a:gd name="connsiteY363" fmla="*/ 1258957 h 2107948"/>
              <a:gd name="connsiteX364" fmla="*/ 2140840 w 2549988"/>
              <a:gd name="connsiteY364" fmla="*/ 1243679 h 2107948"/>
              <a:gd name="connsiteX365" fmla="*/ 2137749 w 2549988"/>
              <a:gd name="connsiteY365" fmla="*/ 1243596 h 2107948"/>
              <a:gd name="connsiteX366" fmla="*/ 2118420 w 2549988"/>
              <a:gd name="connsiteY366" fmla="*/ 1251963 h 2107948"/>
              <a:gd name="connsiteX367" fmla="*/ 2109689 w 2549988"/>
              <a:gd name="connsiteY367" fmla="*/ 1262743 h 2107948"/>
              <a:gd name="connsiteX368" fmla="*/ 2103075 w 2549988"/>
              <a:gd name="connsiteY368" fmla="*/ 1267588 h 2107948"/>
              <a:gd name="connsiteX369" fmla="*/ 2096362 w 2549988"/>
              <a:gd name="connsiteY369" fmla="*/ 1268117 h 2107948"/>
              <a:gd name="connsiteX370" fmla="*/ 2088954 w 2549988"/>
              <a:gd name="connsiteY370" fmla="*/ 1265488 h 2107948"/>
              <a:gd name="connsiteX371" fmla="*/ 2078538 w 2549988"/>
              <a:gd name="connsiteY371" fmla="*/ 1267588 h 2107948"/>
              <a:gd name="connsiteX372" fmla="*/ 2063012 w 2549988"/>
              <a:gd name="connsiteY372" fmla="*/ 1266794 h 2107948"/>
              <a:gd name="connsiteX373" fmla="*/ 2059919 w 2549988"/>
              <a:gd name="connsiteY373" fmla="*/ 1273243 h 2107948"/>
              <a:gd name="connsiteX374" fmla="*/ 2062036 w 2549988"/>
              <a:gd name="connsiteY374" fmla="*/ 1279328 h 2107948"/>
              <a:gd name="connsiteX375" fmla="*/ 2057075 w 2549988"/>
              <a:gd name="connsiteY375" fmla="*/ 1285330 h 2107948"/>
              <a:gd name="connsiteX376" fmla="*/ 2042078 w 2549988"/>
              <a:gd name="connsiteY376" fmla="*/ 1283676 h 2107948"/>
              <a:gd name="connsiteX377" fmla="*/ 2018682 w 2549988"/>
              <a:gd name="connsiteY377" fmla="*/ 1272730 h 2107948"/>
              <a:gd name="connsiteX378" fmla="*/ 2011456 w 2549988"/>
              <a:gd name="connsiteY378" fmla="*/ 1273706 h 2107948"/>
              <a:gd name="connsiteX379" fmla="*/ 2000874 w 2549988"/>
              <a:gd name="connsiteY379" fmla="*/ 1291448 h 2107948"/>
              <a:gd name="connsiteX380" fmla="*/ 1999220 w 2549988"/>
              <a:gd name="connsiteY380" fmla="*/ 1302030 h 2107948"/>
              <a:gd name="connsiteX381" fmla="*/ 2006198 w 2549988"/>
              <a:gd name="connsiteY381" fmla="*/ 1311471 h 2107948"/>
              <a:gd name="connsiteX382" fmla="*/ 2030636 w 2549988"/>
              <a:gd name="connsiteY382" fmla="*/ 1319854 h 2107948"/>
              <a:gd name="connsiteX383" fmla="*/ 2034257 w 2549988"/>
              <a:gd name="connsiteY383" fmla="*/ 1326832 h 2107948"/>
              <a:gd name="connsiteX384" fmla="*/ 2023840 w 2549988"/>
              <a:gd name="connsiteY384" fmla="*/ 1336753 h 2107948"/>
              <a:gd name="connsiteX385" fmla="*/ 2013424 w 2549988"/>
              <a:gd name="connsiteY385" fmla="*/ 1341333 h 2107948"/>
              <a:gd name="connsiteX386" fmla="*/ 2006644 w 2549988"/>
              <a:gd name="connsiteY386" fmla="*/ 1341333 h 2107948"/>
              <a:gd name="connsiteX387" fmla="*/ 1984323 w 2549988"/>
              <a:gd name="connsiteY387" fmla="*/ 1328982 h 2107948"/>
              <a:gd name="connsiteX388" fmla="*/ 1971343 w 2549988"/>
              <a:gd name="connsiteY388" fmla="*/ 1333214 h 2107948"/>
              <a:gd name="connsiteX389" fmla="*/ 1956875 w 2549988"/>
              <a:gd name="connsiteY389" fmla="*/ 1323293 h 2107948"/>
              <a:gd name="connsiteX390" fmla="*/ 1939927 w 2549988"/>
              <a:gd name="connsiteY390" fmla="*/ 1321640 h 2107948"/>
              <a:gd name="connsiteX391" fmla="*/ 1925459 w 2549988"/>
              <a:gd name="connsiteY391" fmla="*/ 1328700 h 2107948"/>
              <a:gd name="connsiteX392" fmla="*/ 1912479 w 2549988"/>
              <a:gd name="connsiteY392" fmla="*/ 1339729 h 2107948"/>
              <a:gd name="connsiteX393" fmla="*/ 1900905 w 2549988"/>
              <a:gd name="connsiteY393" fmla="*/ 1342474 h 2107948"/>
              <a:gd name="connsiteX394" fmla="*/ 1877591 w 2549988"/>
              <a:gd name="connsiteY394" fmla="*/ 1338753 h 2107948"/>
              <a:gd name="connsiteX395" fmla="*/ 1845480 w 2549988"/>
              <a:gd name="connsiteY395" fmla="*/ 1336819 h 2107948"/>
              <a:gd name="connsiteX396" fmla="*/ 1819537 w 2549988"/>
              <a:gd name="connsiteY396" fmla="*/ 1339283 h 2107948"/>
              <a:gd name="connsiteX397" fmla="*/ 1776216 w 2549988"/>
              <a:gd name="connsiteY397" fmla="*/ 1350311 h 2107948"/>
              <a:gd name="connsiteX398" fmla="*/ 1766064 w 2549988"/>
              <a:gd name="connsiteY398" fmla="*/ 1348029 h 2107948"/>
              <a:gd name="connsiteX399" fmla="*/ 1758111 w 2549988"/>
              <a:gd name="connsiteY399" fmla="*/ 1343615 h 2107948"/>
              <a:gd name="connsiteX400" fmla="*/ 1747793 w 2549988"/>
              <a:gd name="connsiteY400" fmla="*/ 1334967 h 2107948"/>
              <a:gd name="connsiteX401" fmla="*/ 1725157 w 2549988"/>
              <a:gd name="connsiteY401" fmla="*/ 1310016 h 2107948"/>
              <a:gd name="connsiteX402" fmla="*/ 1713946 w 2549988"/>
              <a:gd name="connsiteY402" fmla="*/ 1306395 h 2107948"/>
              <a:gd name="connsiteX403" fmla="*/ 1632562 w 2549988"/>
              <a:gd name="connsiteY403" fmla="*/ 1317523 h 2107948"/>
              <a:gd name="connsiteX404" fmla="*/ 1604040 w 2549988"/>
              <a:gd name="connsiteY404" fmla="*/ 1328552 h 2107948"/>
              <a:gd name="connsiteX405" fmla="*/ 1591970 w 2549988"/>
              <a:gd name="connsiteY405" fmla="*/ 1342325 h 2107948"/>
              <a:gd name="connsiteX406" fmla="*/ 1584645 w 2549988"/>
              <a:gd name="connsiteY406" fmla="*/ 1346922 h 2107948"/>
              <a:gd name="connsiteX407" fmla="*/ 1562934 w 2549988"/>
              <a:gd name="connsiteY407" fmla="*/ 1351237 h 2107948"/>
              <a:gd name="connsiteX408" fmla="*/ 1552071 w 2549988"/>
              <a:gd name="connsiteY408" fmla="*/ 1349832 h 2107948"/>
              <a:gd name="connsiteX409" fmla="*/ 1542018 w 2549988"/>
              <a:gd name="connsiteY409" fmla="*/ 1353139 h 2107948"/>
              <a:gd name="connsiteX410" fmla="*/ 1539902 w 2549988"/>
              <a:gd name="connsiteY410" fmla="*/ 1354974 h 2107948"/>
              <a:gd name="connsiteX411" fmla="*/ 1540877 w 2549988"/>
              <a:gd name="connsiteY411" fmla="*/ 1361257 h 2107948"/>
              <a:gd name="connsiteX412" fmla="*/ 1554981 w 2549988"/>
              <a:gd name="connsiteY412" fmla="*/ 1366218 h 2107948"/>
              <a:gd name="connsiteX413" fmla="*/ 1569863 w 2549988"/>
              <a:gd name="connsiteY413" fmla="*/ 1376552 h 2107948"/>
              <a:gd name="connsiteX414" fmla="*/ 1580279 w 2549988"/>
              <a:gd name="connsiteY414" fmla="*/ 1379462 h 2107948"/>
              <a:gd name="connsiteX415" fmla="*/ 1584694 w 2549988"/>
              <a:gd name="connsiteY415" fmla="*/ 1376155 h 2107948"/>
              <a:gd name="connsiteX416" fmla="*/ 1587770 w 2549988"/>
              <a:gd name="connsiteY416" fmla="*/ 1378453 h 2107948"/>
              <a:gd name="connsiteX417" fmla="*/ 1590961 w 2549988"/>
              <a:gd name="connsiteY417" fmla="*/ 1375725 h 2107948"/>
              <a:gd name="connsiteX418" fmla="*/ 1604271 w 2549988"/>
              <a:gd name="connsiteY418" fmla="*/ 1381545 h 2107948"/>
              <a:gd name="connsiteX419" fmla="*/ 1613977 w 2549988"/>
              <a:gd name="connsiteY419" fmla="*/ 1379776 h 2107948"/>
              <a:gd name="connsiteX420" fmla="*/ 1615928 w 2549988"/>
              <a:gd name="connsiteY420" fmla="*/ 1383761 h 2107948"/>
              <a:gd name="connsiteX421" fmla="*/ 1620426 w 2549988"/>
              <a:gd name="connsiteY421" fmla="*/ 1384637 h 2107948"/>
              <a:gd name="connsiteX422" fmla="*/ 1622542 w 2549988"/>
              <a:gd name="connsiteY422" fmla="*/ 1392144 h 2107948"/>
              <a:gd name="connsiteX423" fmla="*/ 1627503 w 2549988"/>
              <a:gd name="connsiteY423" fmla="*/ 1394608 h 2107948"/>
              <a:gd name="connsiteX424" fmla="*/ 1625138 w 2549988"/>
              <a:gd name="connsiteY424" fmla="*/ 1406182 h 2107948"/>
              <a:gd name="connsiteX425" fmla="*/ 1629454 w 2549988"/>
              <a:gd name="connsiteY425" fmla="*/ 1407836 h 2107948"/>
              <a:gd name="connsiteX426" fmla="*/ 1630413 w 2549988"/>
              <a:gd name="connsiteY426" fmla="*/ 1410746 h 2107948"/>
              <a:gd name="connsiteX427" fmla="*/ 1629454 w 2549988"/>
              <a:gd name="connsiteY427" fmla="*/ 1425627 h 2107948"/>
              <a:gd name="connsiteX428" fmla="*/ 1634216 w 2549988"/>
              <a:gd name="connsiteY428" fmla="*/ 1442046 h 2107948"/>
              <a:gd name="connsiteX429" fmla="*/ 1639672 w 2549988"/>
              <a:gd name="connsiteY429" fmla="*/ 1448395 h 2107948"/>
              <a:gd name="connsiteX430" fmla="*/ 1649130 w 2549988"/>
              <a:gd name="connsiteY430" fmla="*/ 1452281 h 2107948"/>
              <a:gd name="connsiteX431" fmla="*/ 1648337 w 2549988"/>
              <a:gd name="connsiteY431" fmla="*/ 1461375 h 2107948"/>
              <a:gd name="connsiteX432" fmla="*/ 1652834 w 2549988"/>
              <a:gd name="connsiteY432" fmla="*/ 1464682 h 2107948"/>
              <a:gd name="connsiteX433" fmla="*/ 1655380 w 2549988"/>
              <a:gd name="connsiteY433" fmla="*/ 1469973 h 2107948"/>
              <a:gd name="connsiteX434" fmla="*/ 1652834 w 2549988"/>
              <a:gd name="connsiteY434" fmla="*/ 1478803 h 2107948"/>
              <a:gd name="connsiteX435" fmla="*/ 1644368 w 2549988"/>
              <a:gd name="connsiteY435" fmla="*/ 1483763 h 2107948"/>
              <a:gd name="connsiteX436" fmla="*/ 1639854 w 2549988"/>
              <a:gd name="connsiteY436" fmla="*/ 1509012 h 2107948"/>
              <a:gd name="connsiteX437" fmla="*/ 1646204 w 2549988"/>
              <a:gd name="connsiteY437" fmla="*/ 1550927 h 2107948"/>
              <a:gd name="connsiteX438" fmla="*/ 1649511 w 2549988"/>
              <a:gd name="connsiteY438" fmla="*/ 1557723 h 2107948"/>
              <a:gd name="connsiteX439" fmla="*/ 1644848 w 2549988"/>
              <a:gd name="connsiteY439" fmla="*/ 1578722 h 2107948"/>
              <a:gd name="connsiteX440" fmla="*/ 1638316 w 2549988"/>
              <a:gd name="connsiteY440" fmla="*/ 1588643 h 2107948"/>
              <a:gd name="connsiteX441" fmla="*/ 1627817 w 2549988"/>
              <a:gd name="connsiteY441" fmla="*/ 1594993 h 2107948"/>
              <a:gd name="connsiteX442" fmla="*/ 1602833 w 2549988"/>
              <a:gd name="connsiteY442" fmla="*/ 1604252 h 2107948"/>
              <a:gd name="connsiteX443" fmla="*/ 1595607 w 2549988"/>
              <a:gd name="connsiteY443" fmla="*/ 1610072 h 2107948"/>
              <a:gd name="connsiteX444" fmla="*/ 1578841 w 2549988"/>
              <a:gd name="connsiteY444" fmla="*/ 1641224 h 2107948"/>
              <a:gd name="connsiteX445" fmla="*/ 1552005 w 2549988"/>
              <a:gd name="connsiteY445" fmla="*/ 1666819 h 2107948"/>
              <a:gd name="connsiteX446" fmla="*/ 1552005 w 2549988"/>
              <a:gd name="connsiteY446" fmla="*/ 1666819 h 2107948"/>
              <a:gd name="connsiteX447" fmla="*/ 1547772 w 2549988"/>
              <a:gd name="connsiteY447" fmla="*/ 1669911 h 2107948"/>
              <a:gd name="connsiteX448" fmla="*/ 1547772 w 2549988"/>
              <a:gd name="connsiteY448" fmla="*/ 1669911 h 2107948"/>
              <a:gd name="connsiteX449" fmla="*/ 1534445 w 2549988"/>
              <a:gd name="connsiteY449" fmla="*/ 1673714 h 2107948"/>
              <a:gd name="connsiteX450" fmla="*/ 1500119 w 2549988"/>
              <a:gd name="connsiteY450" fmla="*/ 1660288 h 2107948"/>
              <a:gd name="connsiteX451" fmla="*/ 1477433 w 2549988"/>
              <a:gd name="connsiteY451" fmla="*/ 1660817 h 2107948"/>
              <a:gd name="connsiteX452" fmla="*/ 1471266 w 2549988"/>
              <a:gd name="connsiteY452" fmla="*/ 1651640 h 2107948"/>
              <a:gd name="connsiteX453" fmla="*/ 1466157 w 2549988"/>
              <a:gd name="connsiteY453" fmla="*/ 1648912 h 2107948"/>
              <a:gd name="connsiteX454" fmla="*/ 1459444 w 2549988"/>
              <a:gd name="connsiteY454" fmla="*/ 1649706 h 2107948"/>
              <a:gd name="connsiteX455" fmla="*/ 1448051 w 2549988"/>
              <a:gd name="connsiteY455" fmla="*/ 1655609 h 2107948"/>
              <a:gd name="connsiteX456" fmla="*/ 1437568 w 2549988"/>
              <a:gd name="connsiteY456" fmla="*/ 1655443 h 2107948"/>
              <a:gd name="connsiteX457" fmla="*/ 1433401 w 2549988"/>
              <a:gd name="connsiteY457" fmla="*/ 1653790 h 2107948"/>
              <a:gd name="connsiteX458" fmla="*/ 1428028 w 2549988"/>
              <a:gd name="connsiteY458" fmla="*/ 1645837 h 2107948"/>
              <a:gd name="connsiteX459" fmla="*/ 1422025 w 2549988"/>
              <a:gd name="connsiteY459" fmla="*/ 1641951 h 2107948"/>
              <a:gd name="connsiteX460" fmla="*/ 1413113 w 2549988"/>
              <a:gd name="connsiteY460" fmla="*/ 1639306 h 2107948"/>
              <a:gd name="connsiteX461" fmla="*/ 1382673 w 2549988"/>
              <a:gd name="connsiteY461" fmla="*/ 1635999 h 2107948"/>
              <a:gd name="connsiteX462" fmla="*/ 1369346 w 2549988"/>
              <a:gd name="connsiteY462" fmla="*/ 1630261 h 2107948"/>
              <a:gd name="connsiteX463" fmla="*/ 1364055 w 2549988"/>
              <a:gd name="connsiteY463" fmla="*/ 1621696 h 2107948"/>
              <a:gd name="connsiteX464" fmla="*/ 1352398 w 2549988"/>
              <a:gd name="connsiteY464" fmla="*/ 1614206 h 2107948"/>
              <a:gd name="connsiteX465" fmla="*/ 1349488 w 2549988"/>
              <a:gd name="connsiteY465" fmla="*/ 1609345 h 2107948"/>
              <a:gd name="connsiteX466" fmla="*/ 1350546 w 2549988"/>
              <a:gd name="connsiteY466" fmla="*/ 1603425 h 2107948"/>
              <a:gd name="connsiteX467" fmla="*/ 1346842 w 2549988"/>
              <a:gd name="connsiteY467" fmla="*/ 1599010 h 2107948"/>
              <a:gd name="connsiteX468" fmla="*/ 1336789 w 2549988"/>
              <a:gd name="connsiteY468" fmla="*/ 1593901 h 2107948"/>
              <a:gd name="connsiteX469" fmla="*/ 1331134 w 2549988"/>
              <a:gd name="connsiteY469" fmla="*/ 1587816 h 2107948"/>
              <a:gd name="connsiteX470" fmla="*/ 1317195 w 2549988"/>
              <a:gd name="connsiteY470" fmla="*/ 1586477 h 2107948"/>
              <a:gd name="connsiteX471" fmla="*/ 1306348 w 2549988"/>
              <a:gd name="connsiteY471" fmla="*/ 1577747 h 2107948"/>
              <a:gd name="connsiteX472" fmla="*/ 1299536 w 2549988"/>
              <a:gd name="connsiteY472" fmla="*/ 1579152 h 2107948"/>
              <a:gd name="connsiteX473" fmla="*/ 1287003 w 2549988"/>
              <a:gd name="connsiteY473" fmla="*/ 1570521 h 2107948"/>
              <a:gd name="connsiteX474" fmla="*/ 1283299 w 2549988"/>
              <a:gd name="connsiteY474" fmla="*/ 1574572 h 2107948"/>
              <a:gd name="connsiteX475" fmla="*/ 1286755 w 2549988"/>
              <a:gd name="connsiteY475" fmla="*/ 1582839 h 2107948"/>
              <a:gd name="connsiteX476" fmla="*/ 1283448 w 2549988"/>
              <a:gd name="connsiteY476" fmla="*/ 1587254 h 2107948"/>
              <a:gd name="connsiteX477" fmla="*/ 1270220 w 2549988"/>
              <a:gd name="connsiteY477" fmla="*/ 1585501 h 2107948"/>
              <a:gd name="connsiteX478" fmla="*/ 1251254 w 2549988"/>
              <a:gd name="connsiteY478" fmla="*/ 1598829 h 2107948"/>
              <a:gd name="connsiteX479" fmla="*/ 1229280 w 2549988"/>
              <a:gd name="connsiteY479" fmla="*/ 1601904 h 2107948"/>
              <a:gd name="connsiteX480" fmla="*/ 1221955 w 2549988"/>
              <a:gd name="connsiteY480" fmla="*/ 1610023 h 2107948"/>
              <a:gd name="connsiteX481" fmla="*/ 1209786 w 2549988"/>
              <a:gd name="connsiteY481" fmla="*/ 1617099 h 2107948"/>
              <a:gd name="connsiteX482" fmla="*/ 1180833 w 2549988"/>
              <a:gd name="connsiteY482" fmla="*/ 1618753 h 2107948"/>
              <a:gd name="connsiteX483" fmla="*/ 1172714 w 2549988"/>
              <a:gd name="connsiteY483" fmla="*/ 1611428 h 2107948"/>
              <a:gd name="connsiteX484" fmla="*/ 1168300 w 2549988"/>
              <a:gd name="connsiteY484" fmla="*/ 1598531 h 2107948"/>
              <a:gd name="connsiteX485" fmla="*/ 1157982 w 2549988"/>
              <a:gd name="connsiteY485" fmla="*/ 1595224 h 2107948"/>
              <a:gd name="connsiteX486" fmla="*/ 1150822 w 2549988"/>
              <a:gd name="connsiteY486" fmla="*/ 1588875 h 2107948"/>
              <a:gd name="connsiteX487" fmla="*/ 1148094 w 2549988"/>
              <a:gd name="connsiteY487" fmla="*/ 1583666 h 2107948"/>
              <a:gd name="connsiteX488" fmla="*/ 1143680 w 2549988"/>
              <a:gd name="connsiteY488" fmla="*/ 1584542 h 2107948"/>
              <a:gd name="connsiteX489" fmla="*/ 1136884 w 2549988"/>
              <a:gd name="connsiteY489" fmla="*/ 1568405 h 2107948"/>
              <a:gd name="connsiteX490" fmla="*/ 1133180 w 2549988"/>
              <a:gd name="connsiteY490" fmla="*/ 1566106 h 2107948"/>
              <a:gd name="connsiteX491" fmla="*/ 1128335 w 2549988"/>
              <a:gd name="connsiteY491" fmla="*/ 1566900 h 2107948"/>
              <a:gd name="connsiteX492" fmla="*/ 1124102 w 2549988"/>
              <a:gd name="connsiteY492" fmla="*/ 1559393 h 2107948"/>
              <a:gd name="connsiteX493" fmla="*/ 1113768 w 2549988"/>
              <a:gd name="connsiteY493" fmla="*/ 1550845 h 2107948"/>
              <a:gd name="connsiteX494" fmla="*/ 1106261 w 2549988"/>
              <a:gd name="connsiteY494" fmla="*/ 1548811 h 2107948"/>
              <a:gd name="connsiteX495" fmla="*/ 1103980 w 2549988"/>
              <a:gd name="connsiteY495" fmla="*/ 1543437 h 2107948"/>
              <a:gd name="connsiteX496" fmla="*/ 1100673 w 2549988"/>
              <a:gd name="connsiteY496" fmla="*/ 1543255 h 2107948"/>
              <a:gd name="connsiteX497" fmla="*/ 1096357 w 2549988"/>
              <a:gd name="connsiteY497" fmla="*/ 1539535 h 2107948"/>
              <a:gd name="connsiteX498" fmla="*/ 1091496 w 2549988"/>
              <a:gd name="connsiteY498" fmla="*/ 1540064 h 2107948"/>
              <a:gd name="connsiteX499" fmla="*/ 1087445 w 2549988"/>
              <a:gd name="connsiteY499" fmla="*/ 1542197 h 2107948"/>
              <a:gd name="connsiteX500" fmla="*/ 1072696 w 2549988"/>
              <a:gd name="connsiteY500" fmla="*/ 1558963 h 2107948"/>
              <a:gd name="connsiteX501" fmla="*/ 1106510 w 2549988"/>
              <a:gd name="connsiteY501" fmla="*/ 1586312 h 2107948"/>
              <a:gd name="connsiteX502" fmla="*/ 1121755 w 2549988"/>
              <a:gd name="connsiteY502" fmla="*/ 1603690 h 2107948"/>
              <a:gd name="connsiteX503" fmla="*/ 1152559 w 2549988"/>
              <a:gd name="connsiteY503" fmla="*/ 1623912 h 2107948"/>
              <a:gd name="connsiteX504" fmla="*/ 1160595 w 2549988"/>
              <a:gd name="connsiteY504" fmla="*/ 1633518 h 2107948"/>
              <a:gd name="connsiteX505" fmla="*/ 1163588 w 2549988"/>
              <a:gd name="connsiteY505" fmla="*/ 1643753 h 2107948"/>
              <a:gd name="connsiteX506" fmla="*/ 1160281 w 2549988"/>
              <a:gd name="connsiteY506" fmla="*/ 1651161 h 2107948"/>
              <a:gd name="connsiteX507" fmla="*/ 1131510 w 2549988"/>
              <a:gd name="connsiteY507" fmla="*/ 1675434 h 2107948"/>
              <a:gd name="connsiteX508" fmla="*/ 1124185 w 2549988"/>
              <a:gd name="connsiteY508" fmla="*/ 1685851 h 2107948"/>
              <a:gd name="connsiteX509" fmla="*/ 1123474 w 2549988"/>
              <a:gd name="connsiteY509" fmla="*/ 1696268 h 2107948"/>
              <a:gd name="connsiteX510" fmla="*/ 1131742 w 2549988"/>
              <a:gd name="connsiteY510" fmla="*/ 1749906 h 2107948"/>
              <a:gd name="connsiteX511" fmla="*/ 1130766 w 2549988"/>
              <a:gd name="connsiteY511" fmla="*/ 1761034 h 2107948"/>
              <a:gd name="connsiteX512" fmla="*/ 1126269 w 2549988"/>
              <a:gd name="connsiteY512" fmla="*/ 1767466 h 2107948"/>
              <a:gd name="connsiteX513" fmla="*/ 1118960 w 2549988"/>
              <a:gd name="connsiteY513" fmla="*/ 1773039 h 2107948"/>
              <a:gd name="connsiteX514" fmla="*/ 1094770 w 2549988"/>
              <a:gd name="connsiteY514" fmla="*/ 1781852 h 2107948"/>
              <a:gd name="connsiteX515" fmla="*/ 1090090 w 2549988"/>
              <a:gd name="connsiteY515" fmla="*/ 1796518 h 2107948"/>
              <a:gd name="connsiteX516" fmla="*/ 1087875 w 2549988"/>
              <a:gd name="connsiteY516" fmla="*/ 1818013 h 2107948"/>
              <a:gd name="connsiteX517" fmla="*/ 1089826 w 2549988"/>
              <a:gd name="connsiteY517" fmla="*/ 1824627 h 2107948"/>
              <a:gd name="connsiteX518" fmla="*/ 1096274 w 2549988"/>
              <a:gd name="connsiteY518" fmla="*/ 1829835 h 2107948"/>
              <a:gd name="connsiteX519" fmla="*/ 1087528 w 2549988"/>
              <a:gd name="connsiteY519" fmla="*/ 1836995 h 2107948"/>
              <a:gd name="connsiteX520" fmla="*/ 1087875 w 2549988"/>
              <a:gd name="connsiteY520" fmla="*/ 1848735 h 2107948"/>
              <a:gd name="connsiteX521" fmla="*/ 1082766 w 2549988"/>
              <a:gd name="connsiteY521" fmla="*/ 1860011 h 2107948"/>
              <a:gd name="connsiteX522" fmla="*/ 1085229 w 2549988"/>
              <a:gd name="connsiteY522" fmla="*/ 1865303 h 2107948"/>
              <a:gd name="connsiteX523" fmla="*/ 1084452 w 2549988"/>
              <a:gd name="connsiteY523" fmla="*/ 1868312 h 2107948"/>
              <a:gd name="connsiteX524" fmla="*/ 1073407 w 2549988"/>
              <a:gd name="connsiteY524" fmla="*/ 1871040 h 2107948"/>
              <a:gd name="connsiteX525" fmla="*/ 1069174 w 2549988"/>
              <a:gd name="connsiteY525" fmla="*/ 1874496 h 2107948"/>
              <a:gd name="connsiteX526" fmla="*/ 1068380 w 2549988"/>
              <a:gd name="connsiteY526" fmla="*/ 1879076 h 2107948"/>
              <a:gd name="connsiteX527" fmla="*/ 1070679 w 2549988"/>
              <a:gd name="connsiteY527" fmla="*/ 1885872 h 2107948"/>
              <a:gd name="connsiteX528" fmla="*/ 1068728 w 2549988"/>
              <a:gd name="connsiteY528" fmla="*/ 1898587 h 2107948"/>
              <a:gd name="connsiteX529" fmla="*/ 1055599 w 2549988"/>
              <a:gd name="connsiteY529" fmla="*/ 1904936 h 2107948"/>
              <a:gd name="connsiteX530" fmla="*/ 1055153 w 2549988"/>
              <a:gd name="connsiteY530" fmla="*/ 1908375 h 2107948"/>
              <a:gd name="connsiteX531" fmla="*/ 1059468 w 2549988"/>
              <a:gd name="connsiteY531" fmla="*/ 1917817 h 2107948"/>
              <a:gd name="connsiteX532" fmla="*/ 1054888 w 2549988"/>
              <a:gd name="connsiteY532" fmla="*/ 1922777 h 2107948"/>
              <a:gd name="connsiteX533" fmla="*/ 1053466 w 2549988"/>
              <a:gd name="connsiteY533" fmla="*/ 1929838 h 2107948"/>
              <a:gd name="connsiteX534" fmla="*/ 1048621 w 2549988"/>
              <a:gd name="connsiteY534" fmla="*/ 1933376 h 2107948"/>
              <a:gd name="connsiteX535" fmla="*/ 1030168 w 2549988"/>
              <a:gd name="connsiteY535" fmla="*/ 1931425 h 2107948"/>
              <a:gd name="connsiteX536" fmla="*/ 1030615 w 2549988"/>
              <a:gd name="connsiteY536" fmla="*/ 1926051 h 2107948"/>
              <a:gd name="connsiteX537" fmla="*/ 1021884 w 2549988"/>
              <a:gd name="connsiteY537" fmla="*/ 1921091 h 2107948"/>
              <a:gd name="connsiteX538" fmla="*/ 1018577 w 2549988"/>
              <a:gd name="connsiteY538" fmla="*/ 1914477 h 2107948"/>
              <a:gd name="connsiteX539" fmla="*/ 1008955 w 2549988"/>
              <a:gd name="connsiteY539" fmla="*/ 1904870 h 2107948"/>
              <a:gd name="connsiteX540" fmla="*/ 1008607 w 2549988"/>
              <a:gd name="connsiteY540" fmla="*/ 1930102 h 2107948"/>
              <a:gd name="connsiteX541" fmla="*/ 1006573 w 2549988"/>
              <a:gd name="connsiteY541" fmla="*/ 1939725 h 2107948"/>
              <a:gd name="connsiteX542" fmla="*/ 1009748 w 2549988"/>
              <a:gd name="connsiteY542" fmla="*/ 1957996 h 2107948"/>
              <a:gd name="connsiteX543" fmla="*/ 1009748 w 2549988"/>
              <a:gd name="connsiteY543" fmla="*/ 1972878 h 2107948"/>
              <a:gd name="connsiteX544" fmla="*/ 1004457 w 2549988"/>
              <a:gd name="connsiteY544" fmla="*/ 1994852 h 2107948"/>
              <a:gd name="connsiteX545" fmla="*/ 1003316 w 2549988"/>
              <a:gd name="connsiteY545" fmla="*/ 2023887 h 2107948"/>
              <a:gd name="connsiteX546" fmla="*/ 996157 w 2549988"/>
              <a:gd name="connsiteY546" fmla="*/ 2036950 h 2107948"/>
              <a:gd name="connsiteX547" fmla="*/ 979622 w 2549988"/>
              <a:gd name="connsiteY547" fmla="*/ 2035875 h 2107948"/>
              <a:gd name="connsiteX548" fmla="*/ 964278 w 2549988"/>
              <a:gd name="connsiteY548" fmla="*/ 2042588 h 2107948"/>
              <a:gd name="connsiteX549" fmla="*/ 956589 w 2549988"/>
              <a:gd name="connsiteY549" fmla="*/ 2041530 h 2107948"/>
              <a:gd name="connsiteX550" fmla="*/ 936218 w 2549988"/>
              <a:gd name="connsiteY550" fmla="*/ 2032535 h 2107948"/>
              <a:gd name="connsiteX551" fmla="*/ 922709 w 2549988"/>
              <a:gd name="connsiteY551" fmla="*/ 2035462 h 2107948"/>
              <a:gd name="connsiteX552" fmla="*/ 902686 w 2549988"/>
              <a:gd name="connsiteY552" fmla="*/ 2050012 h 2107948"/>
              <a:gd name="connsiteX553" fmla="*/ 860324 w 2549988"/>
              <a:gd name="connsiteY553" fmla="*/ 2097566 h 2107948"/>
              <a:gd name="connsiteX554" fmla="*/ 853892 w 2549988"/>
              <a:gd name="connsiteY554" fmla="*/ 2102064 h 2107948"/>
              <a:gd name="connsiteX555" fmla="*/ 843822 w 2549988"/>
              <a:gd name="connsiteY555" fmla="*/ 2105371 h 2107948"/>
              <a:gd name="connsiteX556" fmla="*/ 826791 w 2549988"/>
              <a:gd name="connsiteY556" fmla="*/ 2107487 h 2107948"/>
              <a:gd name="connsiteX557" fmla="*/ 809942 w 2549988"/>
              <a:gd name="connsiteY557" fmla="*/ 2107206 h 2107948"/>
              <a:gd name="connsiteX558" fmla="*/ 794234 w 2549988"/>
              <a:gd name="connsiteY558" fmla="*/ 2102626 h 2107948"/>
              <a:gd name="connsiteX559" fmla="*/ 786463 w 2549988"/>
              <a:gd name="connsiteY559" fmla="*/ 2103601 h 2107948"/>
              <a:gd name="connsiteX560" fmla="*/ 782759 w 2549988"/>
              <a:gd name="connsiteY560" fmla="*/ 2099368 h 2107948"/>
              <a:gd name="connsiteX561" fmla="*/ 782064 w 2549988"/>
              <a:gd name="connsiteY561" fmla="*/ 2094408 h 2107948"/>
              <a:gd name="connsiteX562" fmla="*/ 786909 w 2549988"/>
              <a:gd name="connsiteY562" fmla="*/ 2083627 h 2107948"/>
              <a:gd name="connsiteX563" fmla="*/ 786992 w 2549988"/>
              <a:gd name="connsiteY563" fmla="*/ 2077013 h 2107948"/>
              <a:gd name="connsiteX564" fmla="*/ 782941 w 2549988"/>
              <a:gd name="connsiteY564" fmla="*/ 2071193 h 2107948"/>
              <a:gd name="connsiteX565" fmla="*/ 772689 w 2549988"/>
              <a:gd name="connsiteY565" fmla="*/ 2065985 h 2107948"/>
              <a:gd name="connsiteX566" fmla="*/ 769168 w 2549988"/>
              <a:gd name="connsiteY566" fmla="*/ 2057602 h 2107948"/>
              <a:gd name="connsiteX567" fmla="*/ 745176 w 2549988"/>
              <a:gd name="connsiteY567" fmla="*/ 2058924 h 2107948"/>
              <a:gd name="connsiteX568" fmla="*/ 712106 w 2549988"/>
              <a:gd name="connsiteY568" fmla="*/ 2064927 h 2107948"/>
              <a:gd name="connsiteX569" fmla="*/ 679913 w 2549988"/>
              <a:gd name="connsiteY569" fmla="*/ 2061223 h 2107948"/>
              <a:gd name="connsiteX570" fmla="*/ 628010 w 2549988"/>
              <a:gd name="connsiteY570" fmla="*/ 2061388 h 2107948"/>
              <a:gd name="connsiteX571" fmla="*/ 610979 w 2549988"/>
              <a:gd name="connsiteY571" fmla="*/ 2059288 h 2107948"/>
              <a:gd name="connsiteX572" fmla="*/ 610979 w 2549988"/>
              <a:gd name="connsiteY572" fmla="*/ 2059288 h 2107948"/>
              <a:gd name="connsiteX573" fmla="*/ 602415 w 2549988"/>
              <a:gd name="connsiteY573" fmla="*/ 2015785 h 2107948"/>
              <a:gd name="connsiteX574" fmla="*/ 602415 w 2549988"/>
              <a:gd name="connsiteY574" fmla="*/ 2015785 h 2107948"/>
              <a:gd name="connsiteX575" fmla="*/ 597570 w 2549988"/>
              <a:gd name="connsiteY575" fmla="*/ 1977292 h 2107948"/>
              <a:gd name="connsiteX576" fmla="*/ 589815 w 2549988"/>
              <a:gd name="connsiteY576" fmla="*/ 1946852 h 2107948"/>
              <a:gd name="connsiteX577" fmla="*/ 577976 w 2549988"/>
              <a:gd name="connsiteY577" fmla="*/ 1926646 h 2107948"/>
              <a:gd name="connsiteX578" fmla="*/ 569511 w 2549988"/>
              <a:gd name="connsiteY578" fmla="*/ 1905912 h 2107948"/>
              <a:gd name="connsiteX579" fmla="*/ 562897 w 2549988"/>
              <a:gd name="connsiteY579" fmla="*/ 1902605 h 2107948"/>
              <a:gd name="connsiteX580" fmla="*/ 526901 w 2549988"/>
              <a:gd name="connsiteY580" fmla="*/ 1905069 h 2107948"/>
              <a:gd name="connsiteX581" fmla="*/ 513491 w 2549988"/>
              <a:gd name="connsiteY581" fmla="*/ 1903415 h 2107948"/>
              <a:gd name="connsiteX582" fmla="*/ 500164 w 2549988"/>
              <a:gd name="connsiteY582" fmla="*/ 1898653 h 2107948"/>
              <a:gd name="connsiteX583" fmla="*/ 469112 w 2549988"/>
              <a:gd name="connsiteY583" fmla="*/ 1881523 h 2107948"/>
              <a:gd name="connsiteX584" fmla="*/ 455520 w 2549988"/>
              <a:gd name="connsiteY584" fmla="*/ 1871288 h 2107948"/>
              <a:gd name="connsiteX585" fmla="*/ 437150 w 2549988"/>
              <a:gd name="connsiteY585" fmla="*/ 1852240 h 2107948"/>
              <a:gd name="connsiteX586" fmla="*/ 419342 w 2549988"/>
              <a:gd name="connsiteY586" fmla="*/ 1845709 h 2107948"/>
              <a:gd name="connsiteX587" fmla="*/ 414662 w 2549988"/>
              <a:gd name="connsiteY587" fmla="*/ 1836086 h 2107948"/>
              <a:gd name="connsiteX588" fmla="*/ 412711 w 2549988"/>
              <a:gd name="connsiteY588" fmla="*/ 1825851 h 2107948"/>
              <a:gd name="connsiteX589" fmla="*/ 407156 w 2549988"/>
              <a:gd name="connsiteY589" fmla="*/ 1818790 h 2107948"/>
              <a:gd name="connsiteX590" fmla="*/ 389067 w 2549988"/>
              <a:gd name="connsiteY590" fmla="*/ 1807679 h 2107948"/>
              <a:gd name="connsiteX591" fmla="*/ 349714 w 2549988"/>
              <a:gd name="connsiteY591" fmla="*/ 1788614 h 2107948"/>
              <a:gd name="connsiteX592" fmla="*/ 321473 w 2549988"/>
              <a:gd name="connsiteY592" fmla="*/ 1763101 h 2107948"/>
              <a:gd name="connsiteX593" fmla="*/ 301532 w 2549988"/>
              <a:gd name="connsiteY593" fmla="*/ 1741226 h 2107948"/>
              <a:gd name="connsiteX594" fmla="*/ 302408 w 2549988"/>
              <a:gd name="connsiteY594" fmla="*/ 1738134 h 2107948"/>
              <a:gd name="connsiteX595" fmla="*/ 338156 w 2549988"/>
              <a:gd name="connsiteY595" fmla="*/ 1710785 h 2107948"/>
              <a:gd name="connsiteX596" fmla="*/ 351830 w 2549988"/>
              <a:gd name="connsiteY596" fmla="*/ 1705213 h 2107948"/>
              <a:gd name="connsiteX597" fmla="*/ 370895 w 2549988"/>
              <a:gd name="connsiteY597" fmla="*/ 1701162 h 2107948"/>
              <a:gd name="connsiteX598" fmla="*/ 377509 w 2549988"/>
              <a:gd name="connsiteY598" fmla="*/ 1696483 h 2107948"/>
              <a:gd name="connsiteX599" fmla="*/ 378815 w 2549988"/>
              <a:gd name="connsiteY599" fmla="*/ 1693043 h 2107948"/>
              <a:gd name="connsiteX600" fmla="*/ 359767 w 2549988"/>
              <a:gd name="connsiteY600" fmla="*/ 1677517 h 2107948"/>
              <a:gd name="connsiteX601" fmla="*/ 335875 w 2549988"/>
              <a:gd name="connsiteY601" fmla="*/ 1639950 h 2107948"/>
              <a:gd name="connsiteX602" fmla="*/ 330236 w 2549988"/>
              <a:gd name="connsiteY602" fmla="*/ 1637123 h 2107948"/>
              <a:gd name="connsiteX603" fmla="*/ 323788 w 2549988"/>
              <a:gd name="connsiteY603" fmla="*/ 1637834 h 2107948"/>
              <a:gd name="connsiteX604" fmla="*/ 291842 w 2549988"/>
              <a:gd name="connsiteY604" fmla="*/ 1650185 h 2107948"/>
              <a:gd name="connsiteX605" fmla="*/ 277110 w 2549988"/>
              <a:gd name="connsiteY605" fmla="*/ 1653625 h 2107948"/>
              <a:gd name="connsiteX606" fmla="*/ 269785 w 2549988"/>
              <a:gd name="connsiteY606" fmla="*/ 1650979 h 2107948"/>
              <a:gd name="connsiteX607" fmla="*/ 265552 w 2549988"/>
              <a:gd name="connsiteY607" fmla="*/ 1636941 h 2107948"/>
              <a:gd name="connsiteX608" fmla="*/ 262642 w 2549988"/>
              <a:gd name="connsiteY608" fmla="*/ 1633866 h 2107948"/>
              <a:gd name="connsiteX609" fmla="*/ 192485 w 2549988"/>
              <a:gd name="connsiteY609" fmla="*/ 1628393 h 2107948"/>
              <a:gd name="connsiteX610" fmla="*/ 226993 w 2549988"/>
              <a:gd name="connsiteY610" fmla="*/ 1600284 h 2107948"/>
              <a:gd name="connsiteX611" fmla="*/ 240849 w 2549988"/>
              <a:gd name="connsiteY611" fmla="*/ 1592165 h 2107948"/>
              <a:gd name="connsiteX612" fmla="*/ 248174 w 2549988"/>
              <a:gd name="connsiteY612" fmla="*/ 1592694 h 2107948"/>
              <a:gd name="connsiteX613" fmla="*/ 272513 w 2549988"/>
              <a:gd name="connsiteY613" fmla="*/ 1601871 h 2107948"/>
              <a:gd name="connsiteX614" fmla="*/ 284088 w 2549988"/>
              <a:gd name="connsiteY614" fmla="*/ 1603524 h 2107948"/>
              <a:gd name="connsiteX615" fmla="*/ 295397 w 2549988"/>
              <a:gd name="connsiteY615" fmla="*/ 1591619 h 2107948"/>
              <a:gd name="connsiteX616" fmla="*/ 312511 w 2549988"/>
              <a:gd name="connsiteY616" fmla="*/ 1588610 h 2107948"/>
              <a:gd name="connsiteX617" fmla="*/ 317009 w 2549988"/>
              <a:gd name="connsiteY617" fmla="*/ 1584642 h 2107948"/>
              <a:gd name="connsiteX618" fmla="*/ 316479 w 2549988"/>
              <a:gd name="connsiteY618" fmla="*/ 1573067 h 2107948"/>
              <a:gd name="connsiteX619" fmla="*/ 282153 w 2549988"/>
              <a:gd name="connsiteY619" fmla="*/ 1524885 h 2107948"/>
              <a:gd name="connsiteX620" fmla="*/ 270678 w 2549988"/>
              <a:gd name="connsiteY620" fmla="*/ 1504498 h 2107948"/>
              <a:gd name="connsiteX621" fmla="*/ 239890 w 2549988"/>
              <a:gd name="connsiteY621" fmla="*/ 1470436 h 2107948"/>
              <a:gd name="connsiteX622" fmla="*/ 224447 w 2549988"/>
              <a:gd name="connsiteY622" fmla="*/ 1436193 h 2107948"/>
              <a:gd name="connsiteX623" fmla="*/ 206970 w 2549988"/>
              <a:gd name="connsiteY623" fmla="*/ 1419658 h 2107948"/>
              <a:gd name="connsiteX624" fmla="*/ 193295 w 2549988"/>
              <a:gd name="connsiteY624" fmla="*/ 1398477 h 2107948"/>
              <a:gd name="connsiteX625" fmla="*/ 185623 w 2549988"/>
              <a:gd name="connsiteY625" fmla="*/ 1380289 h 2107948"/>
              <a:gd name="connsiteX626" fmla="*/ 182531 w 2549988"/>
              <a:gd name="connsiteY626" fmla="*/ 1364663 h 2107948"/>
              <a:gd name="connsiteX627" fmla="*/ 182713 w 2549988"/>
              <a:gd name="connsiteY627" fmla="*/ 1354329 h 2107948"/>
              <a:gd name="connsiteX628" fmla="*/ 176794 w 2549988"/>
              <a:gd name="connsiteY628" fmla="*/ 1343929 h 2107948"/>
              <a:gd name="connsiteX629" fmla="*/ 164872 w 2549988"/>
              <a:gd name="connsiteY629" fmla="*/ 1330866 h 2107948"/>
              <a:gd name="connsiteX630" fmla="*/ 159316 w 2549988"/>
              <a:gd name="connsiteY630" fmla="*/ 1319044 h 2107948"/>
              <a:gd name="connsiteX631" fmla="*/ 160970 w 2549988"/>
              <a:gd name="connsiteY631" fmla="*/ 1289397 h 2107948"/>
              <a:gd name="connsiteX632" fmla="*/ 148982 w 2549988"/>
              <a:gd name="connsiteY632" fmla="*/ 1262826 h 2107948"/>
              <a:gd name="connsiteX633" fmla="*/ 151628 w 2549988"/>
              <a:gd name="connsiteY633" fmla="*/ 1258246 h 2107948"/>
              <a:gd name="connsiteX634" fmla="*/ 147726 w 2549988"/>
              <a:gd name="connsiteY634" fmla="*/ 1251185 h 2107948"/>
              <a:gd name="connsiteX635" fmla="*/ 149693 w 2549988"/>
              <a:gd name="connsiteY635" fmla="*/ 1241480 h 2107948"/>
              <a:gd name="connsiteX636" fmla="*/ 148718 w 2549988"/>
              <a:gd name="connsiteY636" fmla="*/ 1234766 h 2107948"/>
              <a:gd name="connsiteX637" fmla="*/ 137854 w 2549988"/>
              <a:gd name="connsiteY637" fmla="*/ 1220464 h 2107948"/>
              <a:gd name="connsiteX638" fmla="*/ 137061 w 2549988"/>
              <a:gd name="connsiteY638" fmla="*/ 1212097 h 2107948"/>
              <a:gd name="connsiteX639" fmla="*/ 135920 w 2549988"/>
              <a:gd name="connsiteY639" fmla="*/ 1209352 h 2107948"/>
              <a:gd name="connsiteX640" fmla="*/ 131935 w 2549988"/>
              <a:gd name="connsiteY640" fmla="*/ 1207583 h 2107948"/>
              <a:gd name="connsiteX641" fmla="*/ 124263 w 2549988"/>
              <a:gd name="connsiteY641" fmla="*/ 1186502 h 2107948"/>
              <a:gd name="connsiteX642" fmla="*/ 115797 w 2549988"/>
              <a:gd name="connsiteY642" fmla="*/ 1173604 h 2107948"/>
              <a:gd name="connsiteX643" fmla="*/ 108819 w 2549988"/>
              <a:gd name="connsiteY643" fmla="*/ 1166990 h 2107948"/>
              <a:gd name="connsiteX644" fmla="*/ 107050 w 2549988"/>
              <a:gd name="connsiteY644" fmla="*/ 1157731 h 2107948"/>
              <a:gd name="connsiteX645" fmla="*/ 102470 w 2549988"/>
              <a:gd name="connsiteY645" fmla="*/ 1152771 h 2107948"/>
              <a:gd name="connsiteX646" fmla="*/ 102024 w 2549988"/>
              <a:gd name="connsiteY646" fmla="*/ 1144305 h 2107948"/>
              <a:gd name="connsiteX647" fmla="*/ 94798 w 2549988"/>
              <a:gd name="connsiteY647" fmla="*/ 1132135 h 2107948"/>
              <a:gd name="connsiteX648" fmla="*/ 87291 w 2549988"/>
              <a:gd name="connsiteY648" fmla="*/ 1130267 h 2107948"/>
              <a:gd name="connsiteX649" fmla="*/ 83058 w 2549988"/>
              <a:gd name="connsiteY649" fmla="*/ 1122942 h 2107948"/>
              <a:gd name="connsiteX650" fmla="*/ 78098 w 2549988"/>
              <a:gd name="connsiteY650" fmla="*/ 1120478 h 2107948"/>
              <a:gd name="connsiteX651" fmla="*/ 71914 w 2549988"/>
              <a:gd name="connsiteY651" fmla="*/ 1112972 h 2107948"/>
              <a:gd name="connsiteX652" fmla="*/ 56553 w 2549988"/>
              <a:gd name="connsiteY652" fmla="*/ 1103051 h 2107948"/>
              <a:gd name="connsiteX653" fmla="*/ 45888 w 2549988"/>
              <a:gd name="connsiteY653" fmla="*/ 1100934 h 2107948"/>
              <a:gd name="connsiteX654" fmla="*/ 41110 w 2549988"/>
              <a:gd name="connsiteY654" fmla="*/ 1096073 h 2107948"/>
              <a:gd name="connsiteX655" fmla="*/ 24972 w 2549988"/>
              <a:gd name="connsiteY655" fmla="*/ 1094122 h 2107948"/>
              <a:gd name="connsiteX656" fmla="*/ 21450 w 2549988"/>
              <a:gd name="connsiteY656" fmla="*/ 1091923 h 2107948"/>
              <a:gd name="connsiteX657" fmla="*/ 15878 w 2549988"/>
              <a:gd name="connsiteY657" fmla="*/ 1093775 h 2107948"/>
              <a:gd name="connsiteX658" fmla="*/ 10057 w 2549988"/>
              <a:gd name="connsiteY658" fmla="*/ 1091923 h 2107948"/>
              <a:gd name="connsiteX659" fmla="*/ -624 w 2549988"/>
              <a:gd name="connsiteY659" fmla="*/ 1092287 h 2107948"/>
              <a:gd name="connsiteX660" fmla="*/ 6353 w 2549988"/>
              <a:gd name="connsiteY660" fmla="*/ 1077091 h 2107948"/>
              <a:gd name="connsiteX661" fmla="*/ 12967 w 2549988"/>
              <a:gd name="connsiteY661" fmla="*/ 1070742 h 2107948"/>
              <a:gd name="connsiteX662" fmla="*/ 36794 w 2549988"/>
              <a:gd name="connsiteY662" fmla="*/ 1055662 h 2107948"/>
              <a:gd name="connsiteX663" fmla="*/ 52072 w 2549988"/>
              <a:gd name="connsiteY663" fmla="*/ 1038714 h 2107948"/>
              <a:gd name="connsiteX664" fmla="*/ 56206 w 2549988"/>
              <a:gd name="connsiteY664" fmla="*/ 1027851 h 2107948"/>
              <a:gd name="connsiteX665" fmla="*/ 64473 w 2549988"/>
              <a:gd name="connsiteY665" fmla="*/ 976246 h 2107948"/>
              <a:gd name="connsiteX666" fmla="*/ 84761 w 2549988"/>
              <a:gd name="connsiteY666" fmla="*/ 939092 h 2107948"/>
              <a:gd name="connsiteX667" fmla="*/ 79801 w 2549988"/>
              <a:gd name="connsiteY667" fmla="*/ 925236 h 2107948"/>
              <a:gd name="connsiteX668" fmla="*/ 80247 w 2549988"/>
              <a:gd name="connsiteY668" fmla="*/ 921714 h 2107948"/>
              <a:gd name="connsiteX669" fmla="*/ 83554 w 2549988"/>
              <a:gd name="connsiteY669" fmla="*/ 918887 h 2107948"/>
              <a:gd name="connsiteX670" fmla="*/ 90532 w 2549988"/>
              <a:gd name="connsiteY670" fmla="*/ 918887 h 2107948"/>
              <a:gd name="connsiteX671" fmla="*/ 105082 w 2549988"/>
              <a:gd name="connsiteY671" fmla="*/ 924079 h 2107948"/>
              <a:gd name="connsiteX672" fmla="*/ 116293 w 2549988"/>
              <a:gd name="connsiteY672" fmla="*/ 943143 h 2107948"/>
              <a:gd name="connsiteX673" fmla="*/ 124858 w 2549988"/>
              <a:gd name="connsiteY673" fmla="*/ 944284 h 2107948"/>
              <a:gd name="connsiteX674" fmla="*/ 132630 w 2549988"/>
              <a:gd name="connsiteY674" fmla="*/ 949856 h 2107948"/>
              <a:gd name="connsiteX675" fmla="*/ 147875 w 2549988"/>
              <a:gd name="connsiteY675" fmla="*/ 943937 h 2107948"/>
              <a:gd name="connsiteX676" fmla="*/ 155299 w 2549988"/>
              <a:gd name="connsiteY676" fmla="*/ 944284 h 2107948"/>
              <a:gd name="connsiteX677" fmla="*/ 158390 w 2549988"/>
              <a:gd name="connsiteY677" fmla="*/ 939886 h 2107948"/>
              <a:gd name="connsiteX678" fmla="*/ 161929 w 2549988"/>
              <a:gd name="connsiteY678" fmla="*/ 939886 h 2107948"/>
              <a:gd name="connsiteX679" fmla="*/ 162888 w 2549988"/>
              <a:gd name="connsiteY679" fmla="*/ 935206 h 2107948"/>
              <a:gd name="connsiteX680" fmla="*/ 169237 w 2549988"/>
              <a:gd name="connsiteY680" fmla="*/ 932263 h 2107948"/>
              <a:gd name="connsiteX681" fmla="*/ 169072 w 2549988"/>
              <a:gd name="connsiteY681" fmla="*/ 925219 h 2107948"/>
              <a:gd name="connsiteX682" fmla="*/ 177984 w 2549988"/>
              <a:gd name="connsiteY682" fmla="*/ 925219 h 2107948"/>
              <a:gd name="connsiteX683" fmla="*/ 183358 w 2549988"/>
              <a:gd name="connsiteY683" fmla="*/ 919300 h 2107948"/>
              <a:gd name="connsiteX684" fmla="*/ 182465 w 2549988"/>
              <a:gd name="connsiteY684" fmla="*/ 910768 h 2107948"/>
              <a:gd name="connsiteX685" fmla="*/ 193312 w 2549988"/>
              <a:gd name="connsiteY685" fmla="*/ 907775 h 2107948"/>
              <a:gd name="connsiteX686" fmla="*/ 194106 w 2549988"/>
              <a:gd name="connsiteY686" fmla="*/ 900814 h 2107948"/>
              <a:gd name="connsiteX687" fmla="*/ 197413 w 2549988"/>
              <a:gd name="connsiteY687" fmla="*/ 901327 h 2107948"/>
              <a:gd name="connsiteX688" fmla="*/ 216560 w 2549988"/>
              <a:gd name="connsiteY688" fmla="*/ 922160 h 2107948"/>
              <a:gd name="connsiteX689" fmla="*/ 226481 w 2549988"/>
              <a:gd name="connsiteY689" fmla="*/ 926211 h 2107948"/>
              <a:gd name="connsiteX690" fmla="*/ 230978 w 2549988"/>
              <a:gd name="connsiteY690" fmla="*/ 925600 h 2107948"/>
              <a:gd name="connsiteX691" fmla="*/ 257632 w 2549988"/>
              <a:gd name="connsiteY691" fmla="*/ 911214 h 2107948"/>
              <a:gd name="connsiteX692" fmla="*/ 298225 w 2549988"/>
              <a:gd name="connsiteY692" fmla="*/ 881915 h 2107948"/>
              <a:gd name="connsiteX693" fmla="*/ 348176 w 2549988"/>
              <a:gd name="connsiteY693" fmla="*/ 890397 h 2107948"/>
              <a:gd name="connsiteX694" fmla="*/ 371987 w 2549988"/>
              <a:gd name="connsiteY694" fmla="*/ 900450 h 2107948"/>
              <a:gd name="connsiteX695" fmla="*/ 381792 w 2549988"/>
              <a:gd name="connsiteY695" fmla="*/ 901327 h 2107948"/>
              <a:gd name="connsiteX696" fmla="*/ 385098 w 2549988"/>
              <a:gd name="connsiteY696" fmla="*/ 898417 h 2107948"/>
              <a:gd name="connsiteX697" fmla="*/ 382006 w 2549988"/>
              <a:gd name="connsiteY697" fmla="*/ 870539 h 2107948"/>
              <a:gd name="connsiteX698" fmla="*/ 378303 w 2549988"/>
              <a:gd name="connsiteY698" fmla="*/ 859593 h 2107948"/>
              <a:gd name="connsiteX699" fmla="*/ 354112 w 2549988"/>
              <a:gd name="connsiteY699" fmla="*/ 841950 h 2107948"/>
              <a:gd name="connsiteX700" fmla="*/ 320414 w 2549988"/>
              <a:gd name="connsiteY700" fmla="*/ 825531 h 2107948"/>
              <a:gd name="connsiteX701" fmla="*/ 302491 w 2549988"/>
              <a:gd name="connsiteY701" fmla="*/ 805326 h 2107948"/>
              <a:gd name="connsiteX702" fmla="*/ 294984 w 2549988"/>
              <a:gd name="connsiteY702" fmla="*/ 802234 h 2107948"/>
              <a:gd name="connsiteX703" fmla="*/ 288023 w 2549988"/>
              <a:gd name="connsiteY703" fmla="*/ 802052 h 2107948"/>
              <a:gd name="connsiteX704" fmla="*/ 236765 w 2549988"/>
              <a:gd name="connsiteY704" fmla="*/ 811328 h 2107948"/>
              <a:gd name="connsiteX705" fmla="*/ 222744 w 2549988"/>
              <a:gd name="connsiteY705" fmla="*/ 805954 h 2107948"/>
              <a:gd name="connsiteX706" fmla="*/ 211715 w 2549988"/>
              <a:gd name="connsiteY706" fmla="*/ 795703 h 2107948"/>
              <a:gd name="connsiteX707" fmla="*/ 193527 w 2549988"/>
              <a:gd name="connsiteY707" fmla="*/ 774356 h 2107948"/>
              <a:gd name="connsiteX708" fmla="*/ 189559 w 2549988"/>
              <a:gd name="connsiteY708" fmla="*/ 763592 h 2107948"/>
              <a:gd name="connsiteX709" fmla="*/ 202009 w 2549988"/>
              <a:gd name="connsiteY709" fmla="*/ 739666 h 2107948"/>
              <a:gd name="connsiteX710" fmla="*/ 200686 w 2549988"/>
              <a:gd name="connsiteY710" fmla="*/ 729349 h 2107948"/>
              <a:gd name="connsiteX711" fmla="*/ 196090 w 2549988"/>
              <a:gd name="connsiteY711" fmla="*/ 718502 h 2107948"/>
              <a:gd name="connsiteX712" fmla="*/ 196619 w 2549988"/>
              <a:gd name="connsiteY712" fmla="*/ 711425 h 2107948"/>
              <a:gd name="connsiteX713" fmla="*/ 208094 w 2549988"/>
              <a:gd name="connsiteY713" fmla="*/ 691848 h 2107948"/>
              <a:gd name="connsiteX714" fmla="*/ 209152 w 2549988"/>
              <a:gd name="connsiteY714" fmla="*/ 677893 h 2107948"/>
              <a:gd name="connsiteX715" fmla="*/ 222198 w 2549988"/>
              <a:gd name="connsiteY715" fmla="*/ 649668 h 2107948"/>
              <a:gd name="connsiteX716" fmla="*/ 224860 w 2549988"/>
              <a:gd name="connsiteY716" fmla="*/ 637134 h 2107948"/>
              <a:gd name="connsiteX717" fmla="*/ 224066 w 2549988"/>
              <a:gd name="connsiteY717" fmla="*/ 629991 h 2107948"/>
              <a:gd name="connsiteX718" fmla="*/ 215254 w 2549988"/>
              <a:gd name="connsiteY718" fmla="*/ 622931 h 2107948"/>
              <a:gd name="connsiteX719" fmla="*/ 201216 w 2549988"/>
              <a:gd name="connsiteY719" fmla="*/ 625924 h 2107948"/>
              <a:gd name="connsiteX720" fmla="*/ 187889 w 2549988"/>
              <a:gd name="connsiteY720" fmla="*/ 636688 h 2107948"/>
              <a:gd name="connsiteX721" fmla="*/ 162557 w 2549988"/>
              <a:gd name="connsiteY721" fmla="*/ 668104 h 2107948"/>
              <a:gd name="connsiteX722" fmla="*/ 155497 w 2549988"/>
              <a:gd name="connsiteY722" fmla="*/ 673213 h 2107948"/>
              <a:gd name="connsiteX723" fmla="*/ 148536 w 2549988"/>
              <a:gd name="connsiteY723" fmla="*/ 672602 h 2107948"/>
              <a:gd name="connsiteX724" fmla="*/ 142352 w 2549988"/>
              <a:gd name="connsiteY724" fmla="*/ 667476 h 2107948"/>
              <a:gd name="connsiteX725" fmla="*/ 138648 w 2549988"/>
              <a:gd name="connsiteY725" fmla="*/ 653537 h 2107948"/>
              <a:gd name="connsiteX726" fmla="*/ 138912 w 2549988"/>
              <a:gd name="connsiteY726" fmla="*/ 639069 h 2107948"/>
              <a:gd name="connsiteX727" fmla="*/ 144468 w 2549988"/>
              <a:gd name="connsiteY727" fmla="*/ 610646 h 2107948"/>
              <a:gd name="connsiteX728" fmla="*/ 143327 w 2549988"/>
              <a:gd name="connsiteY728" fmla="*/ 598559 h 2107948"/>
              <a:gd name="connsiteX729" fmla="*/ 137672 w 2549988"/>
              <a:gd name="connsiteY729" fmla="*/ 592391 h 2107948"/>
              <a:gd name="connsiteX730" fmla="*/ 131058 w 2549988"/>
              <a:gd name="connsiteY730" fmla="*/ 588952 h 2107948"/>
              <a:gd name="connsiteX731" fmla="*/ 103793 w 2549988"/>
              <a:gd name="connsiteY731" fmla="*/ 582338 h 2107948"/>
              <a:gd name="connsiteX732" fmla="*/ 95310 w 2549988"/>
              <a:gd name="connsiteY732" fmla="*/ 573525 h 2107948"/>
              <a:gd name="connsiteX733" fmla="*/ 94517 w 2549988"/>
              <a:gd name="connsiteY733" fmla="*/ 562133 h 2107948"/>
              <a:gd name="connsiteX734" fmla="*/ 106868 w 2549988"/>
              <a:gd name="connsiteY734" fmla="*/ 545598 h 2107948"/>
              <a:gd name="connsiteX735" fmla="*/ 123916 w 2549988"/>
              <a:gd name="connsiteY735" fmla="*/ 538802 h 2107948"/>
              <a:gd name="connsiteX736" fmla="*/ 162111 w 2549988"/>
              <a:gd name="connsiteY736" fmla="*/ 528650 h 2107948"/>
              <a:gd name="connsiteX737" fmla="*/ 180812 w 2549988"/>
              <a:gd name="connsiteY737" fmla="*/ 517241 h 2107948"/>
              <a:gd name="connsiteX738" fmla="*/ 188136 w 2549988"/>
              <a:gd name="connsiteY738" fmla="*/ 520333 h 2107948"/>
              <a:gd name="connsiteX739" fmla="*/ 199066 w 2549988"/>
              <a:gd name="connsiteY739" fmla="*/ 521127 h 2107948"/>
              <a:gd name="connsiteX740" fmla="*/ 211599 w 2549988"/>
              <a:gd name="connsiteY740" fmla="*/ 517423 h 2107948"/>
              <a:gd name="connsiteX741" fmla="*/ 222016 w 2549988"/>
              <a:gd name="connsiteY741" fmla="*/ 508329 h 2107948"/>
              <a:gd name="connsiteX742" fmla="*/ 239659 w 2549988"/>
              <a:gd name="connsiteY742" fmla="*/ 487594 h 2107948"/>
              <a:gd name="connsiteX743" fmla="*/ 249365 w 2549988"/>
              <a:gd name="connsiteY743" fmla="*/ 480716 h 2107948"/>
              <a:gd name="connsiteX744" fmla="*/ 259682 w 2549988"/>
              <a:gd name="connsiteY744" fmla="*/ 484023 h 2107948"/>
              <a:gd name="connsiteX745" fmla="*/ 265866 w 2549988"/>
              <a:gd name="connsiteY745" fmla="*/ 490901 h 2107948"/>
              <a:gd name="connsiteX746" fmla="*/ 285989 w 2549988"/>
              <a:gd name="connsiteY746" fmla="*/ 491265 h 2107948"/>
              <a:gd name="connsiteX747" fmla="*/ 298605 w 2549988"/>
              <a:gd name="connsiteY747" fmla="*/ 500524 h 2107948"/>
              <a:gd name="connsiteX748" fmla="*/ 305500 w 2549988"/>
              <a:gd name="connsiteY748" fmla="*/ 498226 h 2107948"/>
              <a:gd name="connsiteX749" fmla="*/ 312379 w 2549988"/>
              <a:gd name="connsiteY749" fmla="*/ 492588 h 2107948"/>
              <a:gd name="connsiteX750" fmla="*/ 325705 w 2549988"/>
              <a:gd name="connsiteY750" fmla="*/ 474400 h 2107948"/>
              <a:gd name="connsiteX751" fmla="*/ 338669 w 2549988"/>
              <a:gd name="connsiteY751" fmla="*/ 463718 h 2107948"/>
              <a:gd name="connsiteX752" fmla="*/ 343265 w 2549988"/>
              <a:gd name="connsiteY752" fmla="*/ 454095 h 2107948"/>
              <a:gd name="connsiteX753" fmla="*/ 346572 w 2549988"/>
              <a:gd name="connsiteY753" fmla="*/ 439098 h 2107948"/>
              <a:gd name="connsiteX754" fmla="*/ 334568 w 2549988"/>
              <a:gd name="connsiteY754" fmla="*/ 442008 h 2107948"/>
              <a:gd name="connsiteX755" fmla="*/ 326615 w 2549988"/>
              <a:gd name="connsiteY755" fmla="*/ 438304 h 2107948"/>
              <a:gd name="connsiteX756" fmla="*/ 322382 w 2549988"/>
              <a:gd name="connsiteY756" fmla="*/ 439098 h 2107948"/>
              <a:gd name="connsiteX757" fmla="*/ 313834 w 2549988"/>
              <a:gd name="connsiteY757" fmla="*/ 436452 h 2107948"/>
              <a:gd name="connsiteX758" fmla="*/ 307038 w 2549988"/>
              <a:gd name="connsiteY758" fmla="*/ 442967 h 2107948"/>
              <a:gd name="connsiteX759" fmla="*/ 302441 w 2549988"/>
              <a:gd name="connsiteY759" fmla="*/ 443777 h 2107948"/>
              <a:gd name="connsiteX760" fmla="*/ 275986 w 2549988"/>
              <a:gd name="connsiteY760" fmla="*/ 435659 h 2107948"/>
              <a:gd name="connsiteX761" fmla="*/ 267520 w 2549988"/>
              <a:gd name="connsiteY761" fmla="*/ 429293 h 2107948"/>
              <a:gd name="connsiteX762" fmla="*/ 262559 w 2549988"/>
              <a:gd name="connsiteY762" fmla="*/ 428334 h 2107948"/>
              <a:gd name="connsiteX763" fmla="*/ 257979 w 2549988"/>
              <a:gd name="connsiteY763" fmla="*/ 423291 h 2107948"/>
              <a:gd name="connsiteX764" fmla="*/ 249580 w 2549988"/>
              <a:gd name="connsiteY764" fmla="*/ 423555 h 2107948"/>
              <a:gd name="connsiteX765" fmla="*/ 242453 w 2549988"/>
              <a:gd name="connsiteY765" fmla="*/ 419322 h 2107948"/>
              <a:gd name="connsiteX766" fmla="*/ 235294 w 2549988"/>
              <a:gd name="connsiteY766" fmla="*/ 421802 h 2107948"/>
              <a:gd name="connsiteX767" fmla="*/ 224695 w 2549988"/>
              <a:gd name="connsiteY767" fmla="*/ 421802 h 2107948"/>
              <a:gd name="connsiteX768" fmla="*/ 216857 w 2549988"/>
              <a:gd name="connsiteY768" fmla="*/ 427540 h 2107948"/>
              <a:gd name="connsiteX769" fmla="*/ 210938 w 2549988"/>
              <a:gd name="connsiteY769" fmla="*/ 429293 h 2107948"/>
              <a:gd name="connsiteX770" fmla="*/ 204489 w 2549988"/>
              <a:gd name="connsiteY770" fmla="*/ 424531 h 2107948"/>
              <a:gd name="connsiteX771" fmla="*/ 198239 w 2549988"/>
              <a:gd name="connsiteY771" fmla="*/ 422877 h 2107948"/>
              <a:gd name="connsiteX772" fmla="*/ 190915 w 2549988"/>
              <a:gd name="connsiteY772" fmla="*/ 427110 h 2107948"/>
              <a:gd name="connsiteX773" fmla="*/ 183672 w 2549988"/>
              <a:gd name="connsiteY773" fmla="*/ 427474 h 2107948"/>
              <a:gd name="connsiteX774" fmla="*/ 171139 w 2549988"/>
              <a:gd name="connsiteY774" fmla="*/ 432319 h 2107948"/>
              <a:gd name="connsiteX775" fmla="*/ 159316 w 2549988"/>
              <a:gd name="connsiteY775" fmla="*/ 429227 h 2107948"/>
              <a:gd name="connsiteX776" fmla="*/ 134614 w 2549988"/>
              <a:gd name="connsiteY776" fmla="*/ 416792 h 2107948"/>
              <a:gd name="connsiteX777" fmla="*/ 132580 w 2549988"/>
              <a:gd name="connsiteY777" fmla="*/ 392437 h 2107948"/>
              <a:gd name="connsiteX778" fmla="*/ 120046 w 2549988"/>
              <a:gd name="connsiteY778" fmla="*/ 393495 h 2107948"/>
              <a:gd name="connsiteX779" fmla="*/ 112374 w 2549988"/>
              <a:gd name="connsiteY779" fmla="*/ 390585 h 2107948"/>
              <a:gd name="connsiteX780" fmla="*/ 76725 w 2549988"/>
              <a:gd name="connsiteY780" fmla="*/ 361467 h 2107948"/>
              <a:gd name="connsiteX781" fmla="*/ 49013 w 2549988"/>
              <a:gd name="connsiteY781" fmla="*/ 351662 h 2107948"/>
              <a:gd name="connsiteX782" fmla="*/ 49013 w 2549988"/>
              <a:gd name="connsiteY782" fmla="*/ 351662 h 2107948"/>
              <a:gd name="connsiteX783" fmla="*/ 73815 w 2549988"/>
              <a:gd name="connsiteY783" fmla="*/ 329340 h 2107948"/>
              <a:gd name="connsiteX784" fmla="*/ 74245 w 2549988"/>
              <a:gd name="connsiteY784" fmla="*/ 322892 h 2107948"/>
              <a:gd name="connsiteX785" fmla="*/ 71252 w 2549988"/>
              <a:gd name="connsiteY785" fmla="*/ 318311 h 2107948"/>
              <a:gd name="connsiteX786" fmla="*/ 71418 w 2549988"/>
              <a:gd name="connsiteY786" fmla="*/ 314426 h 2107948"/>
              <a:gd name="connsiteX787" fmla="*/ 79090 w 2549988"/>
              <a:gd name="connsiteY787" fmla="*/ 299164 h 2107948"/>
              <a:gd name="connsiteX788" fmla="*/ 93310 w 2549988"/>
              <a:gd name="connsiteY788" fmla="*/ 291310 h 2107948"/>
              <a:gd name="connsiteX789" fmla="*/ 93475 w 2549988"/>
              <a:gd name="connsiteY789" fmla="*/ 283638 h 2107948"/>
              <a:gd name="connsiteX790" fmla="*/ 85009 w 2549988"/>
              <a:gd name="connsiteY790" fmla="*/ 280331 h 2107948"/>
              <a:gd name="connsiteX791" fmla="*/ 83769 w 2549988"/>
              <a:gd name="connsiteY791" fmla="*/ 277338 h 2107948"/>
              <a:gd name="connsiteX792" fmla="*/ 87208 w 2549988"/>
              <a:gd name="connsiteY792" fmla="*/ 270443 h 2107948"/>
              <a:gd name="connsiteX793" fmla="*/ 87572 w 2549988"/>
              <a:gd name="connsiteY793" fmla="*/ 257216 h 2107948"/>
              <a:gd name="connsiteX794" fmla="*/ 95509 w 2549988"/>
              <a:gd name="connsiteY794" fmla="*/ 253594 h 2107948"/>
              <a:gd name="connsiteX795" fmla="*/ 105562 w 2549988"/>
              <a:gd name="connsiteY795" fmla="*/ 254735 h 2107948"/>
              <a:gd name="connsiteX796" fmla="*/ 110522 w 2549988"/>
              <a:gd name="connsiteY796" fmla="*/ 260026 h 2107948"/>
              <a:gd name="connsiteX797" fmla="*/ 115813 w 2549988"/>
              <a:gd name="connsiteY797" fmla="*/ 257216 h 2107948"/>
              <a:gd name="connsiteX798" fmla="*/ 118095 w 2549988"/>
              <a:gd name="connsiteY798" fmla="*/ 251643 h 2107948"/>
              <a:gd name="connsiteX799" fmla="*/ 117930 w 2549988"/>
              <a:gd name="connsiteY799" fmla="*/ 244848 h 2107948"/>
              <a:gd name="connsiteX800" fmla="*/ 125602 w 2549988"/>
              <a:gd name="connsiteY800" fmla="*/ 233472 h 2107948"/>
              <a:gd name="connsiteX801" fmla="*/ 127256 w 2549988"/>
              <a:gd name="connsiteY801" fmla="*/ 214060 h 2107948"/>
              <a:gd name="connsiteX802" fmla="*/ 133704 w 2549988"/>
              <a:gd name="connsiteY802" fmla="*/ 206735 h 2107948"/>
              <a:gd name="connsiteX803" fmla="*/ 139706 w 2549988"/>
              <a:gd name="connsiteY803" fmla="*/ 191639 h 2107948"/>
              <a:gd name="connsiteX804" fmla="*/ 146948 w 2549988"/>
              <a:gd name="connsiteY804" fmla="*/ 185819 h 2107948"/>
              <a:gd name="connsiteX805" fmla="*/ 152422 w 2549988"/>
              <a:gd name="connsiteY805" fmla="*/ 186877 h 2107948"/>
              <a:gd name="connsiteX806" fmla="*/ 157266 w 2549988"/>
              <a:gd name="connsiteY806" fmla="*/ 192350 h 2107948"/>
              <a:gd name="connsiteX807" fmla="*/ 162987 w 2549988"/>
              <a:gd name="connsiteY807" fmla="*/ 190696 h 2107948"/>
              <a:gd name="connsiteX808" fmla="*/ 165550 w 2549988"/>
              <a:gd name="connsiteY808" fmla="*/ 182131 h 2107948"/>
              <a:gd name="connsiteX809" fmla="*/ 173421 w 2549988"/>
              <a:gd name="connsiteY809" fmla="*/ 176840 h 2107948"/>
              <a:gd name="connsiteX810" fmla="*/ 169171 w 2549988"/>
              <a:gd name="connsiteY810" fmla="*/ 169069 h 2107948"/>
              <a:gd name="connsiteX811" fmla="*/ 171304 w 2549988"/>
              <a:gd name="connsiteY811" fmla="*/ 162720 h 2107948"/>
              <a:gd name="connsiteX812" fmla="*/ 174611 w 2549988"/>
              <a:gd name="connsiteY812" fmla="*/ 159710 h 2107948"/>
              <a:gd name="connsiteX813" fmla="*/ 184416 w 2549988"/>
              <a:gd name="connsiteY813" fmla="*/ 160339 h 2107948"/>
              <a:gd name="connsiteX814" fmla="*/ 191725 w 2549988"/>
              <a:gd name="connsiteY814" fmla="*/ 154072 h 2107948"/>
              <a:gd name="connsiteX815" fmla="*/ 196404 w 2549988"/>
              <a:gd name="connsiteY815" fmla="*/ 158123 h 2107948"/>
              <a:gd name="connsiteX816" fmla="*/ 204671 w 2549988"/>
              <a:gd name="connsiteY816" fmla="*/ 177964 h 2107948"/>
              <a:gd name="connsiteX817" fmla="*/ 210773 w 2549988"/>
              <a:gd name="connsiteY817" fmla="*/ 179105 h 2107948"/>
              <a:gd name="connsiteX818" fmla="*/ 223653 w 2549988"/>
              <a:gd name="connsiteY818" fmla="*/ 188629 h 2107948"/>
              <a:gd name="connsiteX819" fmla="*/ 233095 w 2549988"/>
              <a:gd name="connsiteY819" fmla="*/ 190762 h 2107948"/>
              <a:gd name="connsiteX820" fmla="*/ 249497 w 2549988"/>
              <a:gd name="connsiteY820" fmla="*/ 182197 h 2107948"/>
              <a:gd name="connsiteX821" fmla="*/ 256309 w 2549988"/>
              <a:gd name="connsiteY821" fmla="*/ 187307 h 2107948"/>
              <a:gd name="connsiteX822" fmla="*/ 259931 w 2549988"/>
              <a:gd name="connsiteY822" fmla="*/ 195161 h 2107948"/>
              <a:gd name="connsiteX823" fmla="*/ 268396 w 2549988"/>
              <a:gd name="connsiteY823" fmla="*/ 201874 h 2107948"/>
              <a:gd name="connsiteX824" fmla="*/ 275357 w 2549988"/>
              <a:gd name="connsiteY824" fmla="*/ 203197 h 2107948"/>
              <a:gd name="connsiteX825" fmla="*/ 280318 w 2549988"/>
              <a:gd name="connsiteY825" fmla="*/ 213961 h 2107948"/>
              <a:gd name="connsiteX826" fmla="*/ 284468 w 2549988"/>
              <a:gd name="connsiteY826" fmla="*/ 213432 h 2107948"/>
              <a:gd name="connsiteX827" fmla="*/ 294703 w 2549988"/>
              <a:gd name="connsiteY827" fmla="*/ 220492 h 2107948"/>
              <a:gd name="connsiteX828" fmla="*/ 302970 w 2549988"/>
              <a:gd name="connsiteY828" fmla="*/ 218838 h 2107948"/>
              <a:gd name="connsiteX829" fmla="*/ 309336 w 2549988"/>
              <a:gd name="connsiteY829" fmla="*/ 224229 h 2107948"/>
              <a:gd name="connsiteX830" fmla="*/ 320183 w 2549988"/>
              <a:gd name="connsiteY830" fmla="*/ 224229 h 2107948"/>
              <a:gd name="connsiteX831" fmla="*/ 322481 w 2549988"/>
              <a:gd name="connsiteY831" fmla="*/ 220773 h 2107948"/>
              <a:gd name="connsiteX832" fmla="*/ 321340 w 2549988"/>
              <a:gd name="connsiteY832" fmla="*/ 212043 h 2107948"/>
              <a:gd name="connsiteX833" fmla="*/ 322994 w 2549988"/>
              <a:gd name="connsiteY833" fmla="*/ 206933 h 2107948"/>
              <a:gd name="connsiteX834" fmla="*/ 332518 w 2549988"/>
              <a:gd name="connsiteY834" fmla="*/ 200320 h 2107948"/>
              <a:gd name="connsiteX835" fmla="*/ 342670 w 2549988"/>
              <a:gd name="connsiteY835" fmla="*/ 200320 h 2107948"/>
              <a:gd name="connsiteX836" fmla="*/ 356956 w 2549988"/>
              <a:gd name="connsiteY836" fmla="*/ 191854 h 2107948"/>
              <a:gd name="connsiteX837" fmla="*/ 365703 w 2549988"/>
              <a:gd name="connsiteY837" fmla="*/ 183586 h 2107948"/>
              <a:gd name="connsiteX838" fmla="*/ 376368 w 2549988"/>
              <a:gd name="connsiteY838" fmla="*/ 181371 h 2107948"/>
              <a:gd name="connsiteX839" fmla="*/ 401617 w 2549988"/>
              <a:gd name="connsiteY839" fmla="*/ 169631 h 2107948"/>
              <a:gd name="connsiteX840" fmla="*/ 418995 w 2549988"/>
              <a:gd name="connsiteY840" fmla="*/ 170425 h 2107948"/>
              <a:gd name="connsiteX841" fmla="*/ 436736 w 2549988"/>
              <a:gd name="connsiteY841" fmla="*/ 156403 h 2107948"/>
              <a:gd name="connsiteX842" fmla="*/ 441697 w 2549988"/>
              <a:gd name="connsiteY842" fmla="*/ 161612 h 2107948"/>
              <a:gd name="connsiteX843" fmla="*/ 453271 w 2549988"/>
              <a:gd name="connsiteY843" fmla="*/ 155428 h 2107948"/>
              <a:gd name="connsiteX844" fmla="*/ 457504 w 2549988"/>
              <a:gd name="connsiteY844" fmla="*/ 156585 h 2107948"/>
              <a:gd name="connsiteX845" fmla="*/ 459984 w 2549988"/>
              <a:gd name="connsiteY845" fmla="*/ 159892 h 2107948"/>
              <a:gd name="connsiteX846" fmla="*/ 469525 w 2549988"/>
              <a:gd name="connsiteY846" fmla="*/ 162008 h 2107948"/>
              <a:gd name="connsiteX847" fmla="*/ 471178 w 2549988"/>
              <a:gd name="connsiteY847" fmla="*/ 158387 h 2107948"/>
              <a:gd name="connsiteX848" fmla="*/ 469856 w 2549988"/>
              <a:gd name="connsiteY848" fmla="*/ 145854 h 2107948"/>
              <a:gd name="connsiteX849" fmla="*/ 472501 w 2549988"/>
              <a:gd name="connsiteY849" fmla="*/ 142944 h 2107948"/>
              <a:gd name="connsiteX850" fmla="*/ 474436 w 2549988"/>
              <a:gd name="connsiteY850" fmla="*/ 143126 h 2107948"/>
              <a:gd name="connsiteX851" fmla="*/ 477081 w 2549988"/>
              <a:gd name="connsiteY851" fmla="*/ 148863 h 2107948"/>
              <a:gd name="connsiteX852" fmla="*/ 494823 w 2549988"/>
              <a:gd name="connsiteY852" fmla="*/ 142944 h 2107948"/>
              <a:gd name="connsiteX853" fmla="*/ 509291 w 2549988"/>
              <a:gd name="connsiteY853" fmla="*/ 133585 h 2107948"/>
              <a:gd name="connsiteX854" fmla="*/ 515128 w 2549988"/>
              <a:gd name="connsiteY854" fmla="*/ 133337 h 2107948"/>
              <a:gd name="connsiteX855" fmla="*/ 522436 w 2549988"/>
              <a:gd name="connsiteY855" fmla="*/ 138446 h 2107948"/>
              <a:gd name="connsiteX856" fmla="*/ 529149 w 2549988"/>
              <a:gd name="connsiteY856" fmla="*/ 137917 h 2107948"/>
              <a:gd name="connsiteX857" fmla="*/ 537797 w 2549988"/>
              <a:gd name="connsiteY857" fmla="*/ 127864 h 2107948"/>
              <a:gd name="connsiteX858" fmla="*/ 550595 w 2549988"/>
              <a:gd name="connsiteY858" fmla="*/ 119746 h 2107948"/>
              <a:gd name="connsiteX859" fmla="*/ 555439 w 2549988"/>
              <a:gd name="connsiteY859" fmla="*/ 121945 h 2107948"/>
              <a:gd name="connsiteX860" fmla="*/ 555175 w 2549988"/>
              <a:gd name="connsiteY860" fmla="*/ 126707 h 2107948"/>
              <a:gd name="connsiteX861" fmla="*/ 561789 w 2549988"/>
              <a:gd name="connsiteY861" fmla="*/ 126095 h 2107948"/>
              <a:gd name="connsiteX862" fmla="*/ 563988 w 2549988"/>
              <a:gd name="connsiteY862" fmla="*/ 122474 h 2107948"/>
              <a:gd name="connsiteX863" fmla="*/ 560896 w 2549988"/>
              <a:gd name="connsiteY863" fmla="*/ 116306 h 2107948"/>
              <a:gd name="connsiteX864" fmla="*/ 561524 w 2549988"/>
              <a:gd name="connsiteY864" fmla="*/ 113661 h 2107948"/>
              <a:gd name="connsiteX865" fmla="*/ 568138 w 2549988"/>
              <a:gd name="connsiteY865" fmla="*/ 107477 h 2107948"/>
              <a:gd name="connsiteX866" fmla="*/ 589931 w 2549988"/>
              <a:gd name="connsiteY866" fmla="*/ 105972 h 2107948"/>
              <a:gd name="connsiteX867" fmla="*/ 599852 w 2549988"/>
              <a:gd name="connsiteY867" fmla="*/ 99540 h 2107948"/>
              <a:gd name="connsiteX868" fmla="*/ 599405 w 2549988"/>
              <a:gd name="connsiteY868" fmla="*/ 95737 h 2107948"/>
              <a:gd name="connsiteX869" fmla="*/ 596330 w 2549988"/>
              <a:gd name="connsiteY869" fmla="*/ 93274 h 2107948"/>
              <a:gd name="connsiteX870" fmla="*/ 589352 w 2549988"/>
              <a:gd name="connsiteY870" fmla="*/ 95555 h 2107948"/>
              <a:gd name="connsiteX871" fmla="*/ 586260 w 2549988"/>
              <a:gd name="connsiteY871" fmla="*/ 94497 h 2107948"/>
              <a:gd name="connsiteX872" fmla="*/ 584937 w 2549988"/>
              <a:gd name="connsiteY872" fmla="*/ 91422 h 2107948"/>
              <a:gd name="connsiteX873" fmla="*/ 585996 w 2549988"/>
              <a:gd name="connsiteY873" fmla="*/ 88941 h 2107948"/>
              <a:gd name="connsiteX874" fmla="*/ 589881 w 2549988"/>
              <a:gd name="connsiteY874" fmla="*/ 87966 h 2107948"/>
              <a:gd name="connsiteX875" fmla="*/ 591733 w 2549988"/>
              <a:gd name="connsiteY875" fmla="*/ 81087 h 2107948"/>
              <a:gd name="connsiteX876" fmla="*/ 595701 w 2549988"/>
              <a:gd name="connsiteY876" fmla="*/ 76590 h 2107948"/>
              <a:gd name="connsiteX877" fmla="*/ 598794 w 2549988"/>
              <a:gd name="connsiteY877" fmla="*/ 76937 h 2107948"/>
              <a:gd name="connsiteX878" fmla="*/ 606465 w 2549988"/>
              <a:gd name="connsiteY878" fmla="*/ 91686 h 2107948"/>
              <a:gd name="connsiteX879" fmla="*/ 610269 w 2549988"/>
              <a:gd name="connsiteY879" fmla="*/ 90181 h 2107948"/>
              <a:gd name="connsiteX880" fmla="*/ 607888 w 2549988"/>
              <a:gd name="connsiteY880" fmla="*/ 80922 h 2107948"/>
              <a:gd name="connsiteX881" fmla="*/ 612121 w 2549988"/>
              <a:gd name="connsiteY881" fmla="*/ 79054 h 2107948"/>
              <a:gd name="connsiteX882" fmla="*/ 634790 w 2549988"/>
              <a:gd name="connsiteY882" fmla="*/ 85585 h 2107948"/>
              <a:gd name="connsiteX883" fmla="*/ 638758 w 2549988"/>
              <a:gd name="connsiteY883" fmla="*/ 94497 h 2107948"/>
              <a:gd name="connsiteX884" fmla="*/ 643619 w 2549988"/>
              <a:gd name="connsiteY884" fmla="*/ 98118 h 2107948"/>
              <a:gd name="connsiteX885" fmla="*/ 657211 w 2549988"/>
              <a:gd name="connsiteY885" fmla="*/ 99772 h 2107948"/>
              <a:gd name="connsiteX886" fmla="*/ 662684 w 2549988"/>
              <a:gd name="connsiteY886" fmla="*/ 115397 h 2107948"/>
              <a:gd name="connsiteX887" fmla="*/ 674258 w 2549988"/>
              <a:gd name="connsiteY887" fmla="*/ 117050 h 2107948"/>
              <a:gd name="connsiteX888" fmla="*/ 674258 w 2549988"/>
              <a:gd name="connsiteY888" fmla="*/ 122524 h 2107948"/>
              <a:gd name="connsiteX889" fmla="*/ 669926 w 2549988"/>
              <a:gd name="connsiteY889" fmla="*/ 131171 h 2107948"/>
              <a:gd name="connsiteX890" fmla="*/ 687668 w 2549988"/>
              <a:gd name="connsiteY890" fmla="*/ 129931 h 2107948"/>
              <a:gd name="connsiteX891" fmla="*/ 691553 w 2549988"/>
              <a:gd name="connsiteY891" fmla="*/ 134891 h 2107948"/>
              <a:gd name="connsiteX892" fmla="*/ 698696 w 2549988"/>
              <a:gd name="connsiteY892" fmla="*/ 134181 h 2107948"/>
              <a:gd name="connsiteX893" fmla="*/ 704335 w 2549988"/>
              <a:gd name="connsiteY893" fmla="*/ 134362 h 2107948"/>
              <a:gd name="connsiteX894" fmla="*/ 707642 w 2549988"/>
              <a:gd name="connsiteY894" fmla="*/ 134710 h 2107948"/>
              <a:gd name="connsiteX895" fmla="*/ 716471 w 2549988"/>
              <a:gd name="connsiteY895" fmla="*/ 125632 h 2107948"/>
              <a:gd name="connsiteX896" fmla="*/ 732179 w 2549988"/>
              <a:gd name="connsiteY896" fmla="*/ 126062 h 2107948"/>
              <a:gd name="connsiteX897" fmla="*/ 735619 w 2549988"/>
              <a:gd name="connsiteY897" fmla="*/ 119266 h 2107948"/>
              <a:gd name="connsiteX898" fmla="*/ 747804 w 2549988"/>
              <a:gd name="connsiteY898" fmla="*/ 119448 h 2107948"/>
              <a:gd name="connsiteX899" fmla="*/ 753360 w 2549988"/>
              <a:gd name="connsiteY899" fmla="*/ 112305 h 2107948"/>
              <a:gd name="connsiteX900" fmla="*/ 766505 w 2549988"/>
              <a:gd name="connsiteY900" fmla="*/ 108502 h 2107948"/>
              <a:gd name="connsiteX901" fmla="*/ 805065 w 2549988"/>
              <a:gd name="connsiteY901" fmla="*/ 108502 h 2107948"/>
              <a:gd name="connsiteX902" fmla="*/ 810025 w 2549988"/>
              <a:gd name="connsiteY902" fmla="*/ 100483 h 2107948"/>
              <a:gd name="connsiteX903" fmla="*/ 812770 w 2549988"/>
              <a:gd name="connsiteY903" fmla="*/ 100913 h 2107948"/>
              <a:gd name="connsiteX904" fmla="*/ 817350 w 2549988"/>
              <a:gd name="connsiteY904" fmla="*/ 107097 h 2107948"/>
              <a:gd name="connsiteX905" fmla="*/ 820524 w 2549988"/>
              <a:gd name="connsiteY905" fmla="*/ 107444 h 2107948"/>
              <a:gd name="connsiteX906" fmla="*/ 823534 w 2549988"/>
              <a:gd name="connsiteY906" fmla="*/ 103558 h 2107948"/>
              <a:gd name="connsiteX907" fmla="*/ 831917 w 2549988"/>
              <a:gd name="connsiteY907" fmla="*/ 104451 h 2107948"/>
              <a:gd name="connsiteX908" fmla="*/ 836497 w 2549988"/>
              <a:gd name="connsiteY908" fmla="*/ 101541 h 2107948"/>
              <a:gd name="connsiteX909" fmla="*/ 856339 w 2549988"/>
              <a:gd name="connsiteY909" fmla="*/ 98234 h 2107948"/>
              <a:gd name="connsiteX910" fmla="*/ 859960 w 2549988"/>
              <a:gd name="connsiteY910" fmla="*/ 93819 h 2107948"/>
              <a:gd name="connsiteX911" fmla="*/ 859613 w 2549988"/>
              <a:gd name="connsiteY911" fmla="*/ 85353 h 2107948"/>
              <a:gd name="connsiteX912" fmla="*/ 865780 w 2549988"/>
              <a:gd name="connsiteY912" fmla="*/ 76259 h 2107948"/>
              <a:gd name="connsiteX913" fmla="*/ 866937 w 2549988"/>
              <a:gd name="connsiteY913" fmla="*/ 66338 h 2107948"/>
              <a:gd name="connsiteX914" fmla="*/ 860324 w 2549988"/>
              <a:gd name="connsiteY914" fmla="*/ 64305 h 2107948"/>
              <a:gd name="connsiteX915" fmla="*/ 857413 w 2549988"/>
              <a:gd name="connsiteY915" fmla="*/ 53359 h 2107948"/>
              <a:gd name="connsiteX916" fmla="*/ 861382 w 2549988"/>
              <a:gd name="connsiteY916" fmla="*/ 49043 h 2107948"/>
              <a:gd name="connsiteX917" fmla="*/ 863680 w 2549988"/>
              <a:gd name="connsiteY917" fmla="*/ 34922 h 2107948"/>
              <a:gd name="connsiteX918" fmla="*/ 867384 w 2549988"/>
              <a:gd name="connsiteY918" fmla="*/ 27680 h 2107948"/>
              <a:gd name="connsiteX919" fmla="*/ 872344 w 2549988"/>
              <a:gd name="connsiteY919" fmla="*/ 27416 h 2107948"/>
              <a:gd name="connsiteX920" fmla="*/ 875089 w 2549988"/>
              <a:gd name="connsiteY920" fmla="*/ 23795 h 2107948"/>
              <a:gd name="connsiteX921" fmla="*/ 874295 w 2549988"/>
              <a:gd name="connsiteY921" fmla="*/ 21513 h 2107948"/>
              <a:gd name="connsiteX922" fmla="*/ 870988 w 2549988"/>
              <a:gd name="connsiteY922" fmla="*/ 22389 h 2107948"/>
              <a:gd name="connsiteX923" fmla="*/ 870460 w 2549988"/>
              <a:gd name="connsiteY923" fmla="*/ 19396 h 2107948"/>
              <a:gd name="connsiteX924" fmla="*/ 878131 w 2549988"/>
              <a:gd name="connsiteY924" fmla="*/ 17528 h 2107948"/>
              <a:gd name="connsiteX925" fmla="*/ 883786 w 2549988"/>
              <a:gd name="connsiteY925" fmla="*/ 17892 h 2107948"/>
              <a:gd name="connsiteX926" fmla="*/ 887838 w 2549988"/>
              <a:gd name="connsiteY926" fmla="*/ 17974 h 2107948"/>
              <a:gd name="connsiteX927" fmla="*/ 896584 w 2549988"/>
              <a:gd name="connsiteY927" fmla="*/ 9938 h 2107948"/>
              <a:gd name="connsiteX928" fmla="*/ 901164 w 2549988"/>
              <a:gd name="connsiteY928" fmla="*/ 10302 h 2107948"/>
              <a:gd name="connsiteX929" fmla="*/ 904174 w 2549988"/>
              <a:gd name="connsiteY929" fmla="*/ 5176 h 2107948"/>
              <a:gd name="connsiteX930" fmla="*/ 907084 w 2549988"/>
              <a:gd name="connsiteY930" fmla="*/ 5705 h 2107948"/>
              <a:gd name="connsiteX931" fmla="*/ 911052 w 2549988"/>
              <a:gd name="connsiteY931" fmla="*/ 11443 h 2107948"/>
              <a:gd name="connsiteX932" fmla="*/ 921287 w 2549988"/>
              <a:gd name="connsiteY932" fmla="*/ 8368 h 2107948"/>
              <a:gd name="connsiteX933" fmla="*/ 918294 w 2549988"/>
              <a:gd name="connsiteY933" fmla="*/ 414 h 2107948"/>
              <a:gd name="connsiteX934" fmla="*/ 920841 w 2549988"/>
              <a:gd name="connsiteY934" fmla="*/ -462 h 210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l="l" t="t" r="r" b="b"/>
            <a:pathLst>
              <a:path w="2549988" h="210794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w="8187" cap="flat">
            <a:solidFill>
              <a:srgbClr val="FFFFFF"/>
            </a:solid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name="connsiteX0" fmla="*/ 656335 w 728752"/>
              <a:gd name="connsiteY0" fmla="*/ 33004 h 920208"/>
              <a:gd name="connsiteX1" fmla="*/ 652548 w 728752"/>
              <a:gd name="connsiteY1" fmla="*/ 42627 h 920208"/>
              <a:gd name="connsiteX2" fmla="*/ 653424 w 728752"/>
              <a:gd name="connsiteY2" fmla="*/ 54533 h 920208"/>
              <a:gd name="connsiteX3" fmla="*/ 666652 w 728752"/>
              <a:gd name="connsiteY3" fmla="*/ 102483 h 920208"/>
              <a:gd name="connsiteX4" fmla="*/ 664453 w 728752"/>
              <a:gd name="connsiteY4" fmla="*/ 117133 h 920208"/>
              <a:gd name="connsiteX5" fmla="*/ 641602 w 728752"/>
              <a:gd name="connsiteY5" fmla="*/ 154270 h 920208"/>
              <a:gd name="connsiteX6" fmla="*/ 633566 w 728752"/>
              <a:gd name="connsiteY6" fmla="*/ 157577 h 920208"/>
              <a:gd name="connsiteX7" fmla="*/ 619445 w 728752"/>
              <a:gd name="connsiteY7" fmla="*/ 157213 h 920208"/>
              <a:gd name="connsiteX8" fmla="*/ 605242 w 728752"/>
              <a:gd name="connsiteY8" fmla="*/ 180875 h 920208"/>
              <a:gd name="connsiteX9" fmla="*/ 592973 w 728752"/>
              <a:gd name="connsiteY9" fmla="*/ 180164 h 920208"/>
              <a:gd name="connsiteX10" fmla="*/ 586359 w 728752"/>
              <a:gd name="connsiteY10" fmla="*/ 182727 h 920208"/>
              <a:gd name="connsiteX11" fmla="*/ 580192 w 728752"/>
              <a:gd name="connsiteY11" fmla="*/ 193408 h 920208"/>
              <a:gd name="connsiteX12" fmla="*/ 579117 w 728752"/>
              <a:gd name="connsiteY12" fmla="*/ 199741 h 920208"/>
              <a:gd name="connsiteX13" fmla="*/ 580887 w 728752"/>
              <a:gd name="connsiteY13" fmla="*/ 206355 h 920208"/>
              <a:gd name="connsiteX14" fmla="*/ 585847 w 728752"/>
              <a:gd name="connsiteY14" fmla="*/ 211315 h 920208"/>
              <a:gd name="connsiteX15" fmla="*/ 576224 w 728752"/>
              <a:gd name="connsiteY15" fmla="*/ 224543 h 920208"/>
              <a:gd name="connsiteX16" fmla="*/ 586988 w 728752"/>
              <a:gd name="connsiteY16" fmla="*/ 236282 h 920208"/>
              <a:gd name="connsiteX17" fmla="*/ 589270 w 728752"/>
              <a:gd name="connsiteY17" fmla="*/ 254735 h 920208"/>
              <a:gd name="connsiteX18" fmla="*/ 587252 w 728752"/>
              <a:gd name="connsiteY18" fmla="*/ 262143 h 920208"/>
              <a:gd name="connsiteX19" fmla="*/ 606565 w 728752"/>
              <a:gd name="connsiteY19" fmla="*/ 273535 h 920208"/>
              <a:gd name="connsiteX20" fmla="*/ 616188 w 728752"/>
              <a:gd name="connsiteY20" fmla="*/ 274941 h 920208"/>
              <a:gd name="connsiteX21" fmla="*/ 621314 w 728752"/>
              <a:gd name="connsiteY21" fmla="*/ 279074 h 920208"/>
              <a:gd name="connsiteX22" fmla="*/ 626159 w 728752"/>
              <a:gd name="connsiteY22" fmla="*/ 288880 h 920208"/>
              <a:gd name="connsiteX23" fmla="*/ 617164 w 728752"/>
              <a:gd name="connsiteY23" fmla="*/ 295857 h 920208"/>
              <a:gd name="connsiteX24" fmla="*/ 618387 w 728752"/>
              <a:gd name="connsiteY24" fmla="*/ 305133 h 920208"/>
              <a:gd name="connsiteX25" fmla="*/ 625365 w 728752"/>
              <a:gd name="connsiteY25" fmla="*/ 308043 h 920208"/>
              <a:gd name="connsiteX26" fmla="*/ 630838 w 728752"/>
              <a:gd name="connsiteY26" fmla="*/ 306092 h 920208"/>
              <a:gd name="connsiteX27" fmla="*/ 636146 w 728752"/>
              <a:gd name="connsiteY27" fmla="*/ 314360 h 920208"/>
              <a:gd name="connsiteX28" fmla="*/ 642925 w 728752"/>
              <a:gd name="connsiteY28" fmla="*/ 321866 h 920208"/>
              <a:gd name="connsiteX29" fmla="*/ 641784 w 728752"/>
              <a:gd name="connsiteY29" fmla="*/ 328927 h 920208"/>
              <a:gd name="connsiteX30" fmla="*/ 644082 w 728752"/>
              <a:gd name="connsiteY30" fmla="*/ 334383 h 920208"/>
              <a:gd name="connsiteX31" fmla="*/ 652994 w 728752"/>
              <a:gd name="connsiteY31" fmla="*/ 337045 h 920208"/>
              <a:gd name="connsiteX32" fmla="*/ 664106 w 728752"/>
              <a:gd name="connsiteY32" fmla="*/ 345313 h 920208"/>
              <a:gd name="connsiteX33" fmla="*/ 664106 w 728752"/>
              <a:gd name="connsiteY33" fmla="*/ 355647 h 920208"/>
              <a:gd name="connsiteX34" fmla="*/ 674027 w 728752"/>
              <a:gd name="connsiteY34" fmla="*/ 363154 h 920208"/>
              <a:gd name="connsiteX35" fmla="*/ 683386 w 728752"/>
              <a:gd name="connsiteY35" fmla="*/ 363848 h 920208"/>
              <a:gd name="connsiteX36" fmla="*/ 688495 w 728752"/>
              <a:gd name="connsiteY36" fmla="*/ 371355 h 920208"/>
              <a:gd name="connsiteX37" fmla="*/ 689917 w 728752"/>
              <a:gd name="connsiteY37" fmla="*/ 375770 h 920208"/>
              <a:gd name="connsiteX38" fmla="*/ 690347 w 728752"/>
              <a:gd name="connsiteY38" fmla="*/ 388998 h 920208"/>
              <a:gd name="connsiteX39" fmla="*/ 686378 w 728752"/>
              <a:gd name="connsiteY39" fmla="*/ 391362 h 920208"/>
              <a:gd name="connsiteX40" fmla="*/ 681269 w 728752"/>
              <a:gd name="connsiteY40" fmla="*/ 401283 h 920208"/>
              <a:gd name="connsiteX41" fmla="*/ 679500 w 728752"/>
              <a:gd name="connsiteY41" fmla="*/ 412229 h 920208"/>
              <a:gd name="connsiteX42" fmla="*/ 680475 w 728752"/>
              <a:gd name="connsiteY42" fmla="*/ 422150 h 920208"/>
              <a:gd name="connsiteX43" fmla="*/ 684444 w 728752"/>
              <a:gd name="connsiteY43" fmla="*/ 432219 h 920208"/>
              <a:gd name="connsiteX44" fmla="*/ 675449 w 728752"/>
              <a:gd name="connsiteY44" fmla="*/ 438221 h 920208"/>
              <a:gd name="connsiteX45" fmla="*/ 673415 w 728752"/>
              <a:gd name="connsiteY45" fmla="*/ 443413 h 920208"/>
              <a:gd name="connsiteX46" fmla="*/ 674391 w 728752"/>
              <a:gd name="connsiteY46" fmla="*/ 458427 h 920208"/>
              <a:gd name="connsiteX47" fmla="*/ 682410 w 728752"/>
              <a:gd name="connsiteY47" fmla="*/ 493894 h 920208"/>
              <a:gd name="connsiteX48" fmla="*/ 684874 w 728752"/>
              <a:gd name="connsiteY48" fmla="*/ 514364 h 920208"/>
              <a:gd name="connsiteX49" fmla="*/ 686031 w 728752"/>
              <a:gd name="connsiteY49" fmla="*/ 537215 h 920208"/>
              <a:gd name="connsiteX50" fmla="*/ 682145 w 728752"/>
              <a:gd name="connsiteY50" fmla="*/ 578965 h 920208"/>
              <a:gd name="connsiteX51" fmla="*/ 685766 w 728752"/>
              <a:gd name="connsiteY51" fmla="*/ 602874 h 920208"/>
              <a:gd name="connsiteX52" fmla="*/ 691322 w 728752"/>
              <a:gd name="connsiteY52" fmla="*/ 621840 h 920208"/>
              <a:gd name="connsiteX53" fmla="*/ 697060 w 728752"/>
              <a:gd name="connsiteY53" fmla="*/ 630405 h 920208"/>
              <a:gd name="connsiteX54" fmla="*/ 709146 w 728752"/>
              <a:gd name="connsiteY54" fmla="*/ 641351 h 920208"/>
              <a:gd name="connsiteX55" fmla="*/ 714967 w 728752"/>
              <a:gd name="connsiteY55" fmla="*/ 649618 h 920208"/>
              <a:gd name="connsiteX56" fmla="*/ 720622 w 728752"/>
              <a:gd name="connsiteY56" fmla="*/ 666153 h 920208"/>
              <a:gd name="connsiteX57" fmla="*/ 723796 w 728752"/>
              <a:gd name="connsiteY57" fmla="*/ 687499 h 920208"/>
              <a:gd name="connsiteX58" fmla="*/ 728129 w 728752"/>
              <a:gd name="connsiteY58" fmla="*/ 780342 h 920208"/>
              <a:gd name="connsiteX59" fmla="*/ 725913 w 728752"/>
              <a:gd name="connsiteY59" fmla="*/ 790263 h 920208"/>
              <a:gd name="connsiteX60" fmla="*/ 711528 w 728752"/>
              <a:gd name="connsiteY60" fmla="*/ 821414 h 920208"/>
              <a:gd name="connsiteX61" fmla="*/ 709146 w 728752"/>
              <a:gd name="connsiteY61" fmla="*/ 834824 h 920208"/>
              <a:gd name="connsiteX62" fmla="*/ 711974 w 728752"/>
              <a:gd name="connsiteY62" fmla="*/ 878409 h 920208"/>
              <a:gd name="connsiteX63" fmla="*/ 721597 w 728752"/>
              <a:gd name="connsiteY63" fmla="*/ 919746 h 920208"/>
              <a:gd name="connsiteX64" fmla="*/ 721597 w 728752"/>
              <a:gd name="connsiteY64" fmla="*/ 919746 h 920208"/>
              <a:gd name="connsiteX65" fmla="*/ 571842 w 728752"/>
              <a:gd name="connsiteY65" fmla="*/ 919664 h 920208"/>
              <a:gd name="connsiteX66" fmla="*/ 537516 w 728752"/>
              <a:gd name="connsiteY66" fmla="*/ 919664 h 920208"/>
              <a:gd name="connsiteX67" fmla="*/ 495964 w 728752"/>
              <a:gd name="connsiteY67" fmla="*/ 847126 h 920208"/>
              <a:gd name="connsiteX68" fmla="*/ 465424 w 728752"/>
              <a:gd name="connsiteY68" fmla="*/ 778655 h 920208"/>
              <a:gd name="connsiteX69" fmla="*/ 434885 w 728752"/>
              <a:gd name="connsiteY69" fmla="*/ 740526 h 920208"/>
              <a:gd name="connsiteX70" fmla="*/ 408065 w 728752"/>
              <a:gd name="connsiteY70" fmla="*/ 717675 h 920208"/>
              <a:gd name="connsiteX71" fmla="*/ 389017 w 728752"/>
              <a:gd name="connsiteY71" fmla="*/ 694824 h 920208"/>
              <a:gd name="connsiteX72" fmla="*/ 324052 w 728752"/>
              <a:gd name="connsiteY72" fmla="*/ 702496 h 920208"/>
              <a:gd name="connsiteX73" fmla="*/ 308791 w 728752"/>
              <a:gd name="connsiteY73" fmla="*/ 691021 h 920208"/>
              <a:gd name="connsiteX74" fmla="*/ 278168 w 728752"/>
              <a:gd name="connsiteY74" fmla="*/ 679629 h 920208"/>
              <a:gd name="connsiteX75" fmla="*/ 255367 w 728752"/>
              <a:gd name="connsiteY75" fmla="*/ 649535 h 920208"/>
              <a:gd name="connsiteX76" fmla="*/ 198091 w 728752"/>
              <a:gd name="connsiteY76" fmla="*/ 638160 h 920208"/>
              <a:gd name="connsiteX77" fmla="*/ 148487 w 728752"/>
              <a:gd name="connsiteY77" fmla="*/ 638160 h 920208"/>
              <a:gd name="connsiteX78" fmla="*/ 121733 w 728752"/>
              <a:gd name="connsiteY78" fmla="*/ 634274 h 920208"/>
              <a:gd name="connsiteX79" fmla="*/ 91128 w 728752"/>
              <a:gd name="connsiteY79" fmla="*/ 619095 h 920208"/>
              <a:gd name="connsiteX80" fmla="*/ 71997 w 728752"/>
              <a:gd name="connsiteY80" fmla="*/ 599931 h 920208"/>
              <a:gd name="connsiteX81" fmla="*/ 64308 w 728752"/>
              <a:gd name="connsiteY81" fmla="*/ 542936 h 920208"/>
              <a:gd name="connsiteX82" fmla="*/ 83455 w 728752"/>
              <a:gd name="connsiteY82" fmla="*/ 436419 h 920208"/>
              <a:gd name="connsiteX83" fmla="*/ 6949 w 728752"/>
              <a:gd name="connsiteY83" fmla="*/ 254024 h 920208"/>
              <a:gd name="connsiteX84" fmla="*/ -624 w 728752"/>
              <a:gd name="connsiteY84" fmla="*/ 212191 h 920208"/>
              <a:gd name="connsiteX85" fmla="*/ 10835 w 728752"/>
              <a:gd name="connsiteY85" fmla="*/ 151410 h 920208"/>
              <a:gd name="connsiteX86" fmla="*/ 33785 w 728752"/>
              <a:gd name="connsiteY86" fmla="*/ 143804 h 920208"/>
              <a:gd name="connsiteX87" fmla="*/ 56636 w 728752"/>
              <a:gd name="connsiteY87" fmla="*/ 143804 h 920208"/>
              <a:gd name="connsiteX88" fmla="*/ 117814 w 728752"/>
              <a:gd name="connsiteY88" fmla="*/ 162786 h 920208"/>
              <a:gd name="connsiteX89" fmla="*/ 156026 w 728752"/>
              <a:gd name="connsiteY89" fmla="*/ 147590 h 920208"/>
              <a:gd name="connsiteX90" fmla="*/ 159895 w 728752"/>
              <a:gd name="connsiteY90" fmla="*/ 121035 h 920208"/>
              <a:gd name="connsiteX91" fmla="*/ 178960 w 728752"/>
              <a:gd name="connsiteY91" fmla="*/ 102053 h 920208"/>
              <a:gd name="connsiteX92" fmla="*/ 198107 w 728752"/>
              <a:gd name="connsiteY92" fmla="*/ 94398 h 920208"/>
              <a:gd name="connsiteX93" fmla="*/ 224844 w 728752"/>
              <a:gd name="connsiteY93" fmla="*/ 94398 h 920208"/>
              <a:gd name="connsiteX94" fmla="*/ 243908 w 728752"/>
              <a:gd name="connsiteY94" fmla="*/ 90595 h 920208"/>
              <a:gd name="connsiteX95" fmla="*/ 316529 w 728752"/>
              <a:gd name="connsiteY95" fmla="*/ 90595 h 920208"/>
              <a:gd name="connsiteX96" fmla="*/ 331807 w 728752"/>
              <a:gd name="connsiteY96" fmla="*/ 105873 h 920208"/>
              <a:gd name="connsiteX97" fmla="*/ 343266 w 728752"/>
              <a:gd name="connsiteY97" fmla="*/ 109659 h 920208"/>
              <a:gd name="connsiteX98" fmla="*/ 366199 w 728752"/>
              <a:gd name="connsiteY98" fmla="*/ 109659 h 920208"/>
              <a:gd name="connsiteX99" fmla="*/ 404411 w 728752"/>
              <a:gd name="connsiteY99" fmla="*/ 98184 h 920208"/>
              <a:gd name="connsiteX100" fmla="*/ 431164 w 728752"/>
              <a:gd name="connsiteY100" fmla="*/ 71629 h 920208"/>
              <a:gd name="connsiteX101" fmla="*/ 446426 w 728752"/>
              <a:gd name="connsiteY101" fmla="*/ 52648 h 920208"/>
              <a:gd name="connsiteX102" fmla="*/ 461770 w 728752"/>
              <a:gd name="connsiteY102" fmla="*/ 64040 h 920208"/>
              <a:gd name="connsiteX103" fmla="*/ 473245 w 728752"/>
              <a:gd name="connsiteY103" fmla="*/ 83022 h 920208"/>
              <a:gd name="connsiteX104" fmla="*/ 499982 w 728752"/>
              <a:gd name="connsiteY104" fmla="*/ 79202 h 920208"/>
              <a:gd name="connsiteX105" fmla="*/ 511457 w 728752"/>
              <a:gd name="connsiteY105" fmla="*/ 60254 h 920208"/>
              <a:gd name="connsiteX106" fmla="*/ 541980 w 728752"/>
              <a:gd name="connsiteY106" fmla="*/ 29879 h 920208"/>
              <a:gd name="connsiteX107" fmla="*/ 561144 w 728752"/>
              <a:gd name="connsiteY107" fmla="*/ -462 h 920208"/>
              <a:gd name="connsiteX108" fmla="*/ 591667 w 728752"/>
              <a:gd name="connsiteY108" fmla="*/ 3242 h 920208"/>
              <a:gd name="connsiteX109" fmla="*/ 595470 w 728752"/>
              <a:gd name="connsiteY109" fmla="*/ 18503 h 920208"/>
              <a:gd name="connsiteX110" fmla="*/ 622207 w 728752"/>
              <a:gd name="connsiteY110" fmla="*/ 29879 h 92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28752" h="920208">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w="8187" cap="flat">
            <a:solidFill>
              <a:srgbClr val="FFFFFF"/>
            </a:solid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wrap="square" rtlCol="0">
            <a:spAutoFit/>
          </a:bodyPr>
          <a:lstStyle/>
          <a:p>
            <a:pPr algn="l">
              <a:buClr>
                <a:srgbClr val="008CCF"/>
              </a:buClr>
            </a:pPr>
            <a:r>
              <a:rPr lang="en-US" sz="2400" dirty="0"/>
              <a:t>View data associated with GPS coordinates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spd="slow" advTm="16230">
        <p159:morph option="byObject"/>
      </p:transition>
    </mc:Choice>
    <mc:Fallback xmlns="">
      <p:transition spd="slow" advTm="162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14"/>
                                        </p:tgtEl>
                                        <p:attrNameLst>
                                          <p:attrName>fillcolor</p:attrName>
                                        </p:attrNameLst>
                                      </p:cBhvr>
                                      <p:to>
                                        <a:srgbClr val="FF8F02"/>
                                      </p:to>
                                    </p:animClr>
                                    <p:set>
                                      <p:cBhvr>
                                        <p:cTn id="59" dur="500" fill="hold"/>
                                        <p:tgtEl>
                                          <p:spTgt spid="14"/>
                                        </p:tgtEl>
                                        <p:attrNameLst>
                                          <p:attrName>fill.type</p:attrName>
                                        </p:attrNameLst>
                                      </p:cBhvr>
                                      <p:to>
                                        <p:strVal val="solid"/>
                                      </p:to>
                                    </p:set>
                                    <p:set>
                                      <p:cBhvr>
                                        <p:cTn id="60" dur="500" fill="hold"/>
                                        <p:tgtEl>
                                          <p:spTgt spid="14"/>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18"/>
                                        </p:tgtEl>
                                        <p:attrNameLst>
                                          <p:attrName>fillcolor</p:attrName>
                                        </p:attrNameLst>
                                      </p:cBhvr>
                                      <p:to>
                                        <a:srgbClr val="FEE8CC"/>
                                      </p:to>
                                    </p:animClr>
                                    <p:set>
                                      <p:cBhvr>
                                        <p:cTn id="63" dur="500" fill="hold"/>
                                        <p:tgtEl>
                                          <p:spTgt spid="18"/>
                                        </p:tgtEl>
                                        <p:attrNameLst>
                                          <p:attrName>fill.type</p:attrName>
                                        </p:attrNameLst>
                                      </p:cBhvr>
                                      <p:to>
                                        <p:strVal val="solid"/>
                                      </p:to>
                                    </p:set>
                                    <p:set>
                                      <p:cBhvr>
                                        <p:cTn id="64" dur="500" fill="hold"/>
                                        <p:tgtEl>
                                          <p:spTgt spid="18"/>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500" fill="hold"/>
                                        <p:tgtEl>
                                          <p:spTgt spid="12"/>
                                        </p:tgtEl>
                                        <p:attrNameLst>
                                          <p:attrName>fillcolor</p:attrName>
                                        </p:attrNameLst>
                                      </p:cBhvr>
                                      <p:to>
                                        <a:srgbClr val="FFD299"/>
                                      </p:to>
                                    </p:animClr>
                                    <p:set>
                                      <p:cBhvr>
                                        <p:cTn id="67" dur="500" fill="hold"/>
                                        <p:tgtEl>
                                          <p:spTgt spid="12"/>
                                        </p:tgtEl>
                                        <p:attrNameLst>
                                          <p:attrName>fill.type</p:attrName>
                                        </p:attrNameLst>
                                      </p:cBhvr>
                                      <p:to>
                                        <p:strVal val="solid"/>
                                      </p:to>
                                    </p:set>
                                    <p:set>
                                      <p:cBhvr>
                                        <p:cTn id="68"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a:r>
              <a:rPr lang="en-US"/>
              <a:t>Map layers</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spd="slow" p14:dur="2000" advTm="6624"/>
    </mc:Choice>
    <mc:Fallback xmlns="">
      <p:transition spd="slow" advTm="66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a:r>
              <a:rPr lang="en-US" dirty="0" err="1"/>
              <a:t>Basemap</a:t>
            </a:r>
            <a:endParaRPr lang="en-US" dirty="0"/>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 layer with geographic information</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Serves as a background to any map in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spd="slow" p14:dur="2000" advTm="18120"/>
    </mc:Choice>
    <mc:Fallback xmlns="">
      <p:transition spd="slow" advTm="18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1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name="connsiteX0" fmla="*/ 1362494 w 1824033"/>
                <a:gd name="connsiteY0" fmla="*/ -51 h 1011612"/>
                <a:gd name="connsiteX1" fmla="*/ 1550659 w 1824033"/>
                <a:gd name="connsiteY1" fmla="*/ -51 h 1011612"/>
                <a:gd name="connsiteX2" fmla="*/ 1689396 w 1824033"/>
                <a:gd name="connsiteY2" fmla="*/ 117893 h 1011612"/>
                <a:gd name="connsiteX3" fmla="*/ 1822679 w 1824033"/>
                <a:gd name="connsiteY3" fmla="*/ 903503 h 1011612"/>
                <a:gd name="connsiteX4" fmla="*/ 1746822 w 1824033"/>
                <a:gd name="connsiteY4" fmla="*/ 1010266 h 1011612"/>
                <a:gd name="connsiteX5" fmla="*/ 1731779 w 1824033"/>
                <a:gd name="connsiteY5" fmla="*/ 1011561 h 1011612"/>
                <a:gd name="connsiteX6" fmla="*/ 92156 w 1824033"/>
                <a:gd name="connsiteY6" fmla="*/ 1011561 h 1011612"/>
                <a:gd name="connsiteX7" fmla="*/ -40 w 1824033"/>
                <a:gd name="connsiteY7" fmla="*/ 918547 h 1011612"/>
                <a:gd name="connsiteX8" fmla="*/ 1255 w 1824033"/>
                <a:gd name="connsiteY8" fmla="*/ 903503 h 1011612"/>
                <a:gd name="connsiteX9" fmla="*/ 134197 w 1824033"/>
                <a:gd name="connsiteY9" fmla="*/ 117893 h 1011612"/>
                <a:gd name="connsiteX10" fmla="*/ 273389 w 1824033"/>
                <a:gd name="connsiteY10" fmla="*/ 290 h 1011612"/>
                <a:gd name="connsiteX11" fmla="*/ 1362494 w 1824033"/>
                <a:gd name="connsiteY11" fmla="*/ 290 h 101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3" h="1011612">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w="11362"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name="connsiteX0" fmla="*/ 1745004 w 1854434"/>
                <a:gd name="connsiteY0" fmla="*/ 1043151 h 1043202"/>
                <a:gd name="connsiteX1" fmla="*/ 109358 w 1854434"/>
                <a:gd name="connsiteY1" fmla="*/ 1043151 h 1043202"/>
                <a:gd name="connsiteX2" fmla="*/ -41 w 1854434"/>
                <a:gd name="connsiteY2" fmla="*/ 934161 h 1043202"/>
                <a:gd name="connsiteX3" fmla="*/ 1527 w 1854434"/>
                <a:gd name="connsiteY3" fmla="*/ 915549 h 1043202"/>
                <a:gd name="connsiteX4" fmla="*/ 134470 w 1854434"/>
                <a:gd name="connsiteY4" fmla="*/ 131530 h 1043202"/>
                <a:gd name="connsiteX5" fmla="*/ 290137 w 1854434"/>
                <a:gd name="connsiteY5" fmla="*/ 65 h 1043202"/>
                <a:gd name="connsiteX6" fmla="*/ 1255162 w 1854434"/>
                <a:gd name="connsiteY6" fmla="*/ 65 h 1043202"/>
                <a:gd name="connsiteX7" fmla="*/ 1274183 w 1854434"/>
                <a:gd name="connsiteY7" fmla="*/ 15143 h 1043202"/>
                <a:gd name="connsiteX8" fmla="*/ 1259105 w 1854434"/>
                <a:gd name="connsiteY8" fmla="*/ 34152 h 1043202"/>
                <a:gd name="connsiteX9" fmla="*/ 1255162 w 1854434"/>
                <a:gd name="connsiteY9" fmla="*/ 34152 h 1043202"/>
                <a:gd name="connsiteX10" fmla="*/ 290137 w 1854434"/>
                <a:gd name="connsiteY10" fmla="*/ 34152 h 1043202"/>
                <a:gd name="connsiteX11" fmla="*/ 168216 w 1854434"/>
                <a:gd name="connsiteY11" fmla="*/ 137098 h 1043202"/>
                <a:gd name="connsiteX12" fmla="*/ 35274 w 1854434"/>
                <a:gd name="connsiteY12" fmla="*/ 921117 h 1043202"/>
                <a:gd name="connsiteX13" fmla="*/ 96700 w 1854434"/>
                <a:gd name="connsiteY13" fmla="*/ 1007768 h 1043202"/>
                <a:gd name="connsiteX14" fmla="*/ 109358 w 1854434"/>
                <a:gd name="connsiteY14" fmla="*/ 1008836 h 1043202"/>
                <a:gd name="connsiteX15" fmla="*/ 1745572 w 1854434"/>
                <a:gd name="connsiteY15" fmla="*/ 1008836 h 1043202"/>
                <a:gd name="connsiteX16" fmla="*/ 1820701 w 1854434"/>
                <a:gd name="connsiteY16" fmla="*/ 933524 h 1043202"/>
                <a:gd name="connsiteX17" fmla="*/ 1819656 w 1854434"/>
                <a:gd name="connsiteY17" fmla="*/ 921117 h 1043202"/>
                <a:gd name="connsiteX18" fmla="*/ 1686714 w 1854434"/>
                <a:gd name="connsiteY18" fmla="*/ 137098 h 1043202"/>
                <a:gd name="connsiteX19" fmla="*/ 1564793 w 1854434"/>
                <a:gd name="connsiteY19" fmla="*/ 34152 h 1043202"/>
                <a:gd name="connsiteX20" fmla="*/ 1376515 w 1854434"/>
                <a:gd name="connsiteY20" fmla="*/ 34152 h 1043202"/>
                <a:gd name="connsiteX21" fmla="*/ 1357505 w 1854434"/>
                <a:gd name="connsiteY21" fmla="*/ 19085 h 1043202"/>
                <a:gd name="connsiteX22" fmla="*/ 1372572 w 1854434"/>
                <a:gd name="connsiteY22" fmla="*/ 65 h 1043202"/>
                <a:gd name="connsiteX23" fmla="*/ 1376515 w 1854434"/>
                <a:gd name="connsiteY23" fmla="*/ 65 h 1043202"/>
                <a:gd name="connsiteX24" fmla="*/ 1564225 w 1854434"/>
                <a:gd name="connsiteY24" fmla="*/ 65 h 1043202"/>
                <a:gd name="connsiteX25" fmla="*/ 1719893 w 1854434"/>
                <a:gd name="connsiteY25" fmla="*/ 131530 h 1043202"/>
                <a:gd name="connsiteX26" fmla="*/ 1852835 w 1854434"/>
                <a:gd name="connsiteY26" fmla="*/ 915549 h 1043202"/>
                <a:gd name="connsiteX27" fmla="*/ 1763366 w 1854434"/>
                <a:gd name="connsiteY27" fmla="*/ 1041606 h 1043202"/>
                <a:gd name="connsiteX28" fmla="*/ 1745004 w 1854434"/>
                <a:gd name="connsiteY28" fmla="*/ 1043151 h 104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34" h="1043202">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w="11362"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name="connsiteX0" fmla="*/ 8345 w 926531"/>
                <a:gd name="connsiteY0" fmla="*/ 521404 h 521682"/>
                <a:gd name="connsiteX1" fmla="*/ -40 w 926531"/>
                <a:gd name="connsiteY1" fmla="*/ 512757 h 521682"/>
                <a:gd name="connsiteX2" fmla="*/ 7096 w 926531"/>
                <a:gd name="connsiteY2" fmla="*/ 504474 h 521682"/>
                <a:gd name="connsiteX3" fmla="*/ 665331 w 926531"/>
                <a:gd name="connsiteY3" fmla="*/ 407778 h 521682"/>
                <a:gd name="connsiteX4" fmla="*/ 778957 w 926531"/>
                <a:gd name="connsiteY4" fmla="*/ 319150 h 521682"/>
                <a:gd name="connsiteX5" fmla="*/ 909740 w 926531"/>
                <a:gd name="connsiteY5" fmla="*/ 5201 h 521682"/>
                <a:gd name="connsiteX6" fmla="*/ 921069 w 926531"/>
                <a:gd name="connsiteY6" fmla="*/ 645 h 521682"/>
                <a:gd name="connsiteX7" fmla="*/ 921103 w 926531"/>
                <a:gd name="connsiteY7" fmla="*/ 656 h 521682"/>
                <a:gd name="connsiteX8" fmla="*/ 925886 w 926531"/>
                <a:gd name="connsiteY8" fmla="*/ 11712 h 521682"/>
                <a:gd name="connsiteX9" fmla="*/ 925762 w 926531"/>
                <a:gd name="connsiteY9" fmla="*/ 12019 h 521682"/>
                <a:gd name="connsiteX10" fmla="*/ 794978 w 926531"/>
                <a:gd name="connsiteY10" fmla="*/ 325968 h 521682"/>
                <a:gd name="connsiteX11" fmla="*/ 667717 w 926531"/>
                <a:gd name="connsiteY11" fmla="*/ 424936 h 521682"/>
                <a:gd name="connsiteX12" fmla="*/ 9482 w 926531"/>
                <a:gd name="connsiteY12" fmla="*/ 521631 h 5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31" h="521682">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w="11362"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name="connsiteX0" fmla="*/ 8481 w 90788"/>
                <a:gd name="connsiteY0" fmla="*/ 613758 h 613809"/>
                <a:gd name="connsiteX1" fmla="*/ -41 w 90788"/>
                <a:gd name="connsiteY1" fmla="*/ 605236 h 613809"/>
                <a:gd name="connsiteX2" fmla="*/ -41 w 90788"/>
                <a:gd name="connsiteY2" fmla="*/ 197432 h 613809"/>
                <a:gd name="connsiteX3" fmla="*/ 13026 w 90788"/>
                <a:gd name="connsiteY3" fmla="*/ 138120 h 613809"/>
                <a:gd name="connsiteX4" fmla="*/ 74384 w 90788"/>
                <a:gd name="connsiteY4" fmla="*/ 4950 h 613809"/>
                <a:gd name="connsiteX5" fmla="*/ 85667 w 90788"/>
                <a:gd name="connsiteY5" fmla="*/ 712 h 613809"/>
                <a:gd name="connsiteX6" fmla="*/ 85747 w 90788"/>
                <a:gd name="connsiteY6" fmla="*/ 746 h 613809"/>
                <a:gd name="connsiteX7" fmla="*/ 89985 w 90788"/>
                <a:gd name="connsiteY7" fmla="*/ 12029 h 613809"/>
                <a:gd name="connsiteX8" fmla="*/ 89951 w 90788"/>
                <a:gd name="connsiteY8" fmla="*/ 12108 h 613809"/>
                <a:gd name="connsiteX9" fmla="*/ 28479 w 90788"/>
                <a:gd name="connsiteY9" fmla="*/ 144937 h 613809"/>
                <a:gd name="connsiteX10" fmla="*/ 17116 w 90788"/>
                <a:gd name="connsiteY10" fmla="*/ 197092 h 613809"/>
                <a:gd name="connsiteX11" fmla="*/ 17116 w 90788"/>
                <a:gd name="connsiteY11" fmla="*/ 604895 h 613809"/>
                <a:gd name="connsiteX12" fmla="*/ 8708 w 90788"/>
                <a:gd name="connsiteY12" fmla="*/ 613758 h 613809"/>
                <a:gd name="connsiteX13" fmla="*/ 8481 w 90788"/>
                <a:gd name="connsiteY13" fmla="*/ 613758 h 61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788" h="613809">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w="11362"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name="connsiteX0" fmla="*/ 931261 w 939906"/>
                <a:gd name="connsiteY0" fmla="*/ 306587 h 306756"/>
                <a:gd name="connsiteX1" fmla="*/ 928762 w 939906"/>
                <a:gd name="connsiteY1" fmla="*/ 306587 h 306756"/>
                <a:gd name="connsiteX2" fmla="*/ 5891 w 939906"/>
                <a:gd name="connsiteY2" fmla="*/ 16727 h 306756"/>
                <a:gd name="connsiteX3" fmla="*/ 324 w 939906"/>
                <a:gd name="connsiteY3" fmla="*/ 6046 h 306756"/>
                <a:gd name="connsiteX4" fmla="*/ 10720 w 939906"/>
                <a:gd name="connsiteY4" fmla="*/ 274 h 306756"/>
                <a:gd name="connsiteX5" fmla="*/ 11004 w 939906"/>
                <a:gd name="connsiteY5" fmla="*/ 365 h 306756"/>
                <a:gd name="connsiteX6" fmla="*/ 933875 w 939906"/>
                <a:gd name="connsiteY6" fmla="*/ 290338 h 306756"/>
                <a:gd name="connsiteX7" fmla="*/ 939510 w 939906"/>
                <a:gd name="connsiteY7" fmla="*/ 300815 h 306756"/>
                <a:gd name="connsiteX8" fmla="*/ 939442 w 939906"/>
                <a:gd name="connsiteY8" fmla="*/ 301019 h 306756"/>
                <a:gd name="connsiteX9" fmla="*/ 931261 w 939906"/>
                <a:gd name="connsiteY9" fmla="*/ 306587 h 306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906" h="30675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w="11362"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name="connsiteX0" fmla="*/ 175560 w 184173"/>
                <a:gd name="connsiteY0" fmla="*/ 563761 h 564609"/>
                <a:gd name="connsiteX1" fmla="*/ 170106 w 184173"/>
                <a:gd name="connsiteY1" fmla="*/ 561716 h 564609"/>
                <a:gd name="connsiteX2" fmla="*/ 103180 w 184173"/>
                <a:gd name="connsiteY2" fmla="*/ 504903 h 564609"/>
                <a:gd name="connsiteX3" fmla="*/ 8 w 184173"/>
                <a:gd name="connsiteY3" fmla="*/ 277651 h 564609"/>
                <a:gd name="connsiteX4" fmla="*/ 4439 w 184173"/>
                <a:gd name="connsiteY4" fmla="*/ 8357 h 564609"/>
                <a:gd name="connsiteX5" fmla="*/ 12961 w 184173"/>
                <a:gd name="connsiteY5" fmla="*/ -51 h 564609"/>
                <a:gd name="connsiteX6" fmla="*/ 12961 w 184173"/>
                <a:gd name="connsiteY6" fmla="*/ -51 h 564609"/>
                <a:gd name="connsiteX7" fmla="*/ 21369 w 184173"/>
                <a:gd name="connsiteY7" fmla="*/ 8584 h 564609"/>
                <a:gd name="connsiteX8" fmla="*/ 21369 w 184173"/>
                <a:gd name="connsiteY8" fmla="*/ 8584 h 564609"/>
                <a:gd name="connsiteX9" fmla="*/ 17051 w 184173"/>
                <a:gd name="connsiteY9" fmla="*/ 277878 h 564609"/>
                <a:gd name="connsiteX10" fmla="*/ 114088 w 184173"/>
                <a:gd name="connsiteY10" fmla="*/ 492631 h 564609"/>
                <a:gd name="connsiteX11" fmla="*/ 181014 w 184173"/>
                <a:gd name="connsiteY11" fmla="*/ 549444 h 564609"/>
                <a:gd name="connsiteX12" fmla="*/ 182207 w 184173"/>
                <a:gd name="connsiteY12" fmla="*/ 561432 h 564609"/>
                <a:gd name="connsiteX13" fmla="*/ 175446 w 184173"/>
                <a:gd name="connsiteY13" fmla="*/ 564556 h 56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173" h="564609">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w="1136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name="connsiteX0" fmla="*/ 8478 w 699991"/>
                <a:gd name="connsiteY0" fmla="*/ 177730 h 177781"/>
                <a:gd name="connsiteX1" fmla="*/ 184 w 699991"/>
                <a:gd name="connsiteY1" fmla="*/ 171140 h 177781"/>
                <a:gd name="connsiteX2" fmla="*/ 6547 w 699991"/>
                <a:gd name="connsiteY2" fmla="*/ 160800 h 177781"/>
                <a:gd name="connsiteX3" fmla="*/ 690234 w 699991"/>
                <a:gd name="connsiteY3" fmla="*/ 19 h 177781"/>
                <a:gd name="connsiteX4" fmla="*/ 699881 w 699991"/>
                <a:gd name="connsiteY4" fmla="*/ 7507 h 177781"/>
                <a:gd name="connsiteX5" fmla="*/ 694211 w 699991"/>
                <a:gd name="connsiteY5" fmla="*/ 16722 h 177781"/>
                <a:gd name="connsiteX6" fmla="*/ 10410 w 699991"/>
                <a:gd name="connsiteY6" fmla="*/ 177503 h 17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991" h="17778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w="11362"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name="connsiteX0" fmla="*/ 2105262 w 2105261"/>
                <a:gd name="connsiteY0" fmla="*/ 1052631 h 2105262"/>
                <a:gd name="connsiteX1" fmla="*/ 1052631 w 2105261"/>
                <a:gd name="connsiteY1" fmla="*/ 2105262 h 2105262"/>
                <a:gd name="connsiteX2" fmla="*/ 0 w 2105261"/>
                <a:gd name="connsiteY2" fmla="*/ 1052631 h 2105262"/>
                <a:gd name="connsiteX3" fmla="*/ 1052631 w 2105261"/>
                <a:gd name="connsiteY3" fmla="*/ 0 h 2105262"/>
                <a:gd name="connsiteX4" fmla="*/ 2105262 w 2105261"/>
                <a:gd name="connsiteY4" fmla="*/ 1052631 h 2105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261" h="2105262">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w="11362" cap="flat">
              <a:solidFill>
                <a:schemeClr val="tx2"/>
              </a:solid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name="connsiteX0" fmla="*/ 19556 w 40009"/>
                <a:gd name="connsiteY0" fmla="*/ 38827 h 38882"/>
                <a:gd name="connsiteX1" fmla="*/ 1263 w 40009"/>
                <a:gd name="connsiteY1" fmla="*/ 27465 h 38882"/>
                <a:gd name="connsiteX2" fmla="*/ 11830 w 40009"/>
                <a:gd name="connsiteY2" fmla="*/ 2012 h 38882"/>
                <a:gd name="connsiteX3" fmla="*/ 11830 w 40009"/>
                <a:gd name="connsiteY3" fmla="*/ 2012 h 38882"/>
                <a:gd name="connsiteX4" fmla="*/ 11830 w 40009"/>
                <a:gd name="connsiteY4" fmla="*/ 2012 h 38882"/>
                <a:gd name="connsiteX5" fmla="*/ 11830 w 40009"/>
                <a:gd name="connsiteY5" fmla="*/ 2012 h 38882"/>
                <a:gd name="connsiteX6" fmla="*/ 11830 w 40009"/>
                <a:gd name="connsiteY6" fmla="*/ 2012 h 38882"/>
                <a:gd name="connsiteX7" fmla="*/ 37907 w 40009"/>
                <a:gd name="connsiteY7" fmla="*/ 10682 h 38882"/>
                <a:gd name="connsiteX8" fmla="*/ 29237 w 40009"/>
                <a:gd name="connsiteY8" fmla="*/ 36759 h 38882"/>
                <a:gd name="connsiteX9" fmla="*/ 26715 w 40009"/>
                <a:gd name="connsiteY9" fmla="*/ 37805 h 38882"/>
                <a:gd name="connsiteX10" fmla="*/ 26715 w 40009"/>
                <a:gd name="connsiteY10" fmla="*/ 37805 h 38882"/>
                <a:gd name="connsiteX11" fmla="*/ 26146 w 40009"/>
                <a:gd name="connsiteY11" fmla="*/ 37805 h 38882"/>
                <a:gd name="connsiteX12" fmla="*/ 26146 w 40009"/>
                <a:gd name="connsiteY12" fmla="*/ 37805 h 38882"/>
                <a:gd name="connsiteX13" fmla="*/ 26146 w 40009"/>
                <a:gd name="connsiteY13" fmla="*/ 37805 h 38882"/>
                <a:gd name="connsiteX14" fmla="*/ 19556 w 40009"/>
                <a:gd name="connsiteY14" fmla="*/ 38827 h 38882"/>
                <a:gd name="connsiteX15" fmla="*/ 19556 w 40009"/>
                <a:gd name="connsiteY15" fmla="*/ 19397 h 38882"/>
                <a:gd name="connsiteX16" fmla="*/ 27169 w 40009"/>
                <a:gd name="connsiteY16" fmla="*/ 37237 h 38882"/>
                <a:gd name="connsiteX17" fmla="*/ 19556 w 40009"/>
                <a:gd name="connsiteY17" fmla="*/ 19397 h 38882"/>
                <a:gd name="connsiteX18" fmla="*/ 19556 w 40009"/>
                <a:gd name="connsiteY18" fmla="*/ 19397 h 3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09" h="38882">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w="11362" cap="flat">
              <a:solidFill>
                <a:schemeClr val="tx2"/>
              </a:solid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name="connsiteX0" fmla="*/ 847248 w 1460871"/>
                <a:gd name="connsiteY0" fmla="*/ 2012265 h 2012316"/>
                <a:gd name="connsiteX1" fmla="*/ 827818 w 1460871"/>
                <a:gd name="connsiteY1" fmla="*/ 1993062 h 2012316"/>
                <a:gd name="connsiteX2" fmla="*/ 838953 w 1460871"/>
                <a:gd name="connsiteY2" fmla="*/ 1975450 h 2012316"/>
                <a:gd name="connsiteX3" fmla="*/ 1326284 w 1460871"/>
                <a:gd name="connsiteY3" fmla="*/ 623710 h 2012316"/>
                <a:gd name="connsiteX4" fmla="*/ 1177900 w 1460871"/>
                <a:gd name="connsiteY4" fmla="*/ 394345 h 2012316"/>
                <a:gd name="connsiteX5" fmla="*/ 1104838 w 1460871"/>
                <a:gd name="connsiteY5" fmla="*/ 317420 h 2012316"/>
                <a:gd name="connsiteX6" fmla="*/ 479895 w 1460871"/>
                <a:gd name="connsiteY6" fmla="*/ 41422 h 2012316"/>
                <a:gd name="connsiteX7" fmla="*/ 405243 w 1460871"/>
                <a:gd name="connsiteY7" fmla="*/ 38696 h 2012316"/>
                <a:gd name="connsiteX8" fmla="*/ 205716 w 1460871"/>
                <a:gd name="connsiteY8" fmla="*/ 58239 h 2012316"/>
                <a:gd name="connsiteX9" fmla="*/ 26528 w 1460871"/>
                <a:gd name="connsiteY9" fmla="*/ 111530 h 2012316"/>
                <a:gd name="connsiteX10" fmla="*/ 1360 w 1460871"/>
                <a:gd name="connsiteY10" fmla="*/ 100792 h 2012316"/>
                <a:gd name="connsiteX11" fmla="*/ 12097 w 1460871"/>
                <a:gd name="connsiteY11" fmla="*/ 75624 h 2012316"/>
                <a:gd name="connsiteX12" fmla="*/ 198103 w 1460871"/>
                <a:gd name="connsiteY12" fmla="*/ 20288 h 2012316"/>
                <a:gd name="connsiteX13" fmla="*/ 405243 w 1460871"/>
                <a:gd name="connsiteY13" fmla="*/ -51 h 2012316"/>
                <a:gd name="connsiteX14" fmla="*/ 482736 w 1460871"/>
                <a:gd name="connsiteY14" fmla="*/ 2790 h 2012316"/>
                <a:gd name="connsiteX15" fmla="*/ 1131313 w 1460871"/>
                <a:gd name="connsiteY15" fmla="*/ 289354 h 2012316"/>
                <a:gd name="connsiteX16" fmla="*/ 1207215 w 1460871"/>
                <a:gd name="connsiteY16" fmla="*/ 368893 h 2012316"/>
                <a:gd name="connsiteX17" fmla="*/ 1091578 w 1460871"/>
                <a:gd name="connsiteY17" fmla="*/ 1857234 h 2012316"/>
                <a:gd name="connsiteX18" fmla="*/ 854975 w 1460871"/>
                <a:gd name="connsiteY18" fmla="*/ 2010220 h 2012316"/>
                <a:gd name="connsiteX19" fmla="*/ 847248 w 1460871"/>
                <a:gd name="connsiteY19" fmla="*/ 2012265 h 201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0871" h="2012316">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name="connsiteX0" fmla="*/ 1055211 w 1419069"/>
                <a:gd name="connsiteY0" fmla="*/ 2008852 h 2008904"/>
                <a:gd name="connsiteX1" fmla="*/ -41 w 1419069"/>
                <a:gd name="connsiteY1" fmla="*/ 952710 h 2008904"/>
                <a:gd name="connsiteX2" fmla="*/ 597867 w 1419069"/>
                <a:gd name="connsiteY2" fmla="*/ 1876 h 2008904"/>
                <a:gd name="connsiteX3" fmla="*/ 623717 w 1419069"/>
                <a:gd name="connsiteY3" fmla="*/ 10910 h 2008904"/>
                <a:gd name="connsiteX4" fmla="*/ 614683 w 1419069"/>
                <a:gd name="connsiteY4" fmla="*/ 36760 h 2008904"/>
                <a:gd name="connsiteX5" fmla="*/ 139035 w 1419069"/>
                <a:gd name="connsiteY5" fmla="*/ 1394181 h 2008904"/>
                <a:gd name="connsiteX6" fmla="*/ 1394385 w 1419069"/>
                <a:gd name="connsiteY6" fmla="*/ 1912270 h 2008904"/>
                <a:gd name="connsiteX7" fmla="*/ 1418314 w 1419069"/>
                <a:gd name="connsiteY7" fmla="*/ 1925780 h 2008904"/>
                <a:gd name="connsiteX8" fmla="*/ 1407224 w 1419069"/>
                <a:gd name="connsiteY8" fmla="*/ 1948857 h 2008904"/>
                <a:gd name="connsiteX9" fmla="*/ 1055211 w 1419069"/>
                <a:gd name="connsiteY9" fmla="*/ 2008852 h 200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069" h="2008904">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name="connsiteX0" fmla="*/ 13848 w 22732"/>
                  <a:gd name="connsiteY0" fmla="*/ 22387 h 22725"/>
                  <a:gd name="connsiteX1" fmla="*/ 246 w 22732"/>
                  <a:gd name="connsiteY1" fmla="*/ 13831 h 22725"/>
                  <a:gd name="connsiteX2" fmla="*/ 8803 w 22732"/>
                  <a:gd name="connsiteY2" fmla="*/ 230 h 22725"/>
                  <a:gd name="connsiteX3" fmla="*/ 13848 w 22732"/>
                  <a:gd name="connsiteY3" fmla="*/ 230 h 22725"/>
                  <a:gd name="connsiteX4" fmla="*/ 22404 w 22732"/>
                  <a:gd name="connsiteY4" fmla="*/ 13831 h 22725"/>
                  <a:gd name="connsiteX5" fmla="*/ 13848 w 22732"/>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5">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name="connsiteX0" fmla="*/ 13848 w 22732"/>
                  <a:gd name="connsiteY0" fmla="*/ 22387 h 22726"/>
                  <a:gd name="connsiteX1" fmla="*/ 246 w 22732"/>
                  <a:gd name="connsiteY1" fmla="*/ 13831 h 22726"/>
                  <a:gd name="connsiteX2" fmla="*/ 8803 w 22732"/>
                  <a:gd name="connsiteY2" fmla="*/ 230 h 22726"/>
                  <a:gd name="connsiteX3" fmla="*/ 13848 w 22732"/>
                  <a:gd name="connsiteY3" fmla="*/ 230 h 22726"/>
                  <a:gd name="connsiteX4" fmla="*/ 22404 w 22732"/>
                  <a:gd name="connsiteY4" fmla="*/ 13831 h 22726"/>
                  <a:gd name="connsiteX5" fmla="*/ 13848 w 22732"/>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name="connsiteX0" fmla="*/ 13848 w 22731"/>
                  <a:gd name="connsiteY0" fmla="*/ 22387 h 22725"/>
                  <a:gd name="connsiteX1" fmla="*/ 246 w 22731"/>
                  <a:gd name="connsiteY1" fmla="*/ 13831 h 22725"/>
                  <a:gd name="connsiteX2" fmla="*/ 8803 w 22731"/>
                  <a:gd name="connsiteY2" fmla="*/ 230 h 22725"/>
                  <a:gd name="connsiteX3" fmla="*/ 13848 w 22731"/>
                  <a:gd name="connsiteY3" fmla="*/ 230 h 22725"/>
                  <a:gd name="connsiteX4" fmla="*/ 22403 w 22731"/>
                  <a:gd name="connsiteY4" fmla="*/ 13831 h 22725"/>
                  <a:gd name="connsiteX5" fmla="*/ 13848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name="connsiteX0" fmla="*/ 13848 w 22731"/>
                  <a:gd name="connsiteY0" fmla="*/ 22387 h 22726"/>
                  <a:gd name="connsiteX1" fmla="*/ 246 w 22731"/>
                  <a:gd name="connsiteY1" fmla="*/ 13831 h 22726"/>
                  <a:gd name="connsiteX2" fmla="*/ 8803 w 22731"/>
                  <a:gd name="connsiteY2" fmla="*/ 230 h 22726"/>
                  <a:gd name="connsiteX3" fmla="*/ 13848 w 22731"/>
                  <a:gd name="connsiteY3" fmla="*/ 230 h 22726"/>
                  <a:gd name="connsiteX4" fmla="*/ 22403 w 22731"/>
                  <a:gd name="connsiteY4" fmla="*/ 13831 h 22726"/>
                  <a:gd name="connsiteX5" fmla="*/ 13848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name="connsiteX0" fmla="*/ 22043 w 22043"/>
                  <a:gd name="connsiteY0" fmla="*/ 11022 h 22043"/>
                  <a:gd name="connsiteX1" fmla="*/ 11022 w 22043"/>
                  <a:gd name="connsiteY1" fmla="*/ 22043 h 22043"/>
                  <a:gd name="connsiteX2" fmla="*/ 0 w 22043"/>
                  <a:gd name="connsiteY2" fmla="*/ 11022 h 22043"/>
                  <a:gd name="connsiteX3" fmla="*/ 11022 w 22043"/>
                  <a:gd name="connsiteY3" fmla="*/ 0 h 22043"/>
                  <a:gd name="connsiteX4" fmla="*/ 22043 w 22043"/>
                  <a:gd name="connsiteY4" fmla="*/ 11022 h 2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 h="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name="connsiteX0" fmla="*/ 8802 w 22731"/>
                  <a:gd name="connsiteY0" fmla="*/ 22394 h 22725"/>
                  <a:gd name="connsiteX1" fmla="*/ 246 w 22731"/>
                  <a:gd name="connsiteY1" fmla="*/ 8793 h 22725"/>
                  <a:gd name="connsiteX2" fmla="*/ 8802 w 22731"/>
                  <a:gd name="connsiteY2" fmla="*/ 237 h 22725"/>
                  <a:gd name="connsiteX3" fmla="*/ 22403 w 22731"/>
                  <a:gd name="connsiteY3" fmla="*/ 8793 h 22725"/>
                  <a:gd name="connsiteX4" fmla="*/ 13847 w 22731"/>
                  <a:gd name="connsiteY4" fmla="*/ 22394 h 22725"/>
                  <a:gd name="connsiteX5" fmla="*/ 8802 w 22731"/>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name="connsiteX0" fmla="*/ 13847 w 22731"/>
                  <a:gd name="connsiteY0" fmla="*/ 22387 h 22725"/>
                  <a:gd name="connsiteX1" fmla="*/ 246 w 22731"/>
                  <a:gd name="connsiteY1" fmla="*/ 13831 h 22725"/>
                  <a:gd name="connsiteX2" fmla="*/ 8802 w 22731"/>
                  <a:gd name="connsiteY2" fmla="*/ 230 h 22725"/>
                  <a:gd name="connsiteX3" fmla="*/ 13847 w 22731"/>
                  <a:gd name="connsiteY3" fmla="*/ 230 h 22725"/>
                  <a:gd name="connsiteX4" fmla="*/ 22404 w 22731"/>
                  <a:gd name="connsiteY4" fmla="*/ 13831 h 22725"/>
                  <a:gd name="connsiteX5" fmla="*/ 13847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name="connsiteX0" fmla="*/ 13848 w 22732"/>
                  <a:gd name="connsiteY0" fmla="*/ 22387 h 22725"/>
                  <a:gd name="connsiteX1" fmla="*/ 246 w 22732"/>
                  <a:gd name="connsiteY1" fmla="*/ 13831 h 22725"/>
                  <a:gd name="connsiteX2" fmla="*/ 8803 w 22732"/>
                  <a:gd name="connsiteY2" fmla="*/ 230 h 22725"/>
                  <a:gd name="connsiteX3" fmla="*/ 13848 w 22732"/>
                  <a:gd name="connsiteY3" fmla="*/ 230 h 22725"/>
                  <a:gd name="connsiteX4" fmla="*/ 22404 w 22732"/>
                  <a:gd name="connsiteY4" fmla="*/ 13831 h 22725"/>
                  <a:gd name="connsiteX5" fmla="*/ 13848 w 22732"/>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5">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name="connsiteX0" fmla="*/ 22043 w 22043"/>
                  <a:gd name="connsiteY0" fmla="*/ 11022 h 22043"/>
                  <a:gd name="connsiteX1" fmla="*/ 11022 w 22043"/>
                  <a:gd name="connsiteY1" fmla="*/ 22044 h 22043"/>
                  <a:gd name="connsiteX2" fmla="*/ 0 w 22043"/>
                  <a:gd name="connsiteY2" fmla="*/ 11022 h 22043"/>
                  <a:gd name="connsiteX3" fmla="*/ 11022 w 22043"/>
                  <a:gd name="connsiteY3" fmla="*/ 0 h 22043"/>
                  <a:gd name="connsiteX4" fmla="*/ 22043 w 22043"/>
                  <a:gd name="connsiteY4" fmla="*/ 11022 h 2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 h="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name="connsiteX0" fmla="*/ 13848 w 22731"/>
                  <a:gd name="connsiteY0" fmla="*/ 22387 h 22726"/>
                  <a:gd name="connsiteX1" fmla="*/ 246 w 22731"/>
                  <a:gd name="connsiteY1" fmla="*/ 13831 h 22726"/>
                  <a:gd name="connsiteX2" fmla="*/ 8803 w 22731"/>
                  <a:gd name="connsiteY2" fmla="*/ 230 h 22726"/>
                  <a:gd name="connsiteX3" fmla="*/ 13848 w 22731"/>
                  <a:gd name="connsiteY3" fmla="*/ 230 h 22726"/>
                  <a:gd name="connsiteX4" fmla="*/ 22403 w 22731"/>
                  <a:gd name="connsiteY4" fmla="*/ 13831 h 22726"/>
                  <a:gd name="connsiteX5" fmla="*/ 13848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name="connsiteX0" fmla="*/ 13848 w 22732"/>
                  <a:gd name="connsiteY0" fmla="*/ 22387 h 22726"/>
                  <a:gd name="connsiteX1" fmla="*/ 246 w 22732"/>
                  <a:gd name="connsiteY1" fmla="*/ 13831 h 22726"/>
                  <a:gd name="connsiteX2" fmla="*/ 8803 w 22732"/>
                  <a:gd name="connsiteY2" fmla="*/ 230 h 22726"/>
                  <a:gd name="connsiteX3" fmla="*/ 13848 w 22732"/>
                  <a:gd name="connsiteY3" fmla="*/ 230 h 22726"/>
                  <a:gd name="connsiteX4" fmla="*/ 22404 w 22732"/>
                  <a:gd name="connsiteY4" fmla="*/ 13831 h 22726"/>
                  <a:gd name="connsiteX5" fmla="*/ 13848 w 22732"/>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name="connsiteX0" fmla="*/ 13848 w 22731"/>
                  <a:gd name="connsiteY0" fmla="*/ 22387 h 22725"/>
                  <a:gd name="connsiteX1" fmla="*/ 246 w 22731"/>
                  <a:gd name="connsiteY1" fmla="*/ 13831 h 22725"/>
                  <a:gd name="connsiteX2" fmla="*/ 8803 w 22731"/>
                  <a:gd name="connsiteY2" fmla="*/ 230 h 22725"/>
                  <a:gd name="connsiteX3" fmla="*/ 13848 w 22731"/>
                  <a:gd name="connsiteY3" fmla="*/ 230 h 22725"/>
                  <a:gd name="connsiteX4" fmla="*/ 22403 w 22731"/>
                  <a:gd name="connsiteY4" fmla="*/ 13831 h 22725"/>
                  <a:gd name="connsiteX5" fmla="*/ 13848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name="connsiteX0" fmla="*/ 13848 w 22732"/>
                  <a:gd name="connsiteY0" fmla="*/ 22387 h 22725"/>
                  <a:gd name="connsiteX1" fmla="*/ 246 w 22732"/>
                  <a:gd name="connsiteY1" fmla="*/ 13831 h 22725"/>
                  <a:gd name="connsiteX2" fmla="*/ 8803 w 22732"/>
                  <a:gd name="connsiteY2" fmla="*/ 230 h 22725"/>
                  <a:gd name="connsiteX3" fmla="*/ 13848 w 22732"/>
                  <a:gd name="connsiteY3" fmla="*/ 230 h 22725"/>
                  <a:gd name="connsiteX4" fmla="*/ 22404 w 22732"/>
                  <a:gd name="connsiteY4" fmla="*/ 13831 h 22725"/>
                  <a:gd name="connsiteX5" fmla="*/ 13848 w 22732"/>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5">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name="connsiteX0" fmla="*/ 8802 w 22732"/>
                  <a:gd name="connsiteY0" fmla="*/ 22394 h 22726"/>
                  <a:gd name="connsiteX1" fmla="*/ 246 w 22732"/>
                  <a:gd name="connsiteY1" fmla="*/ 8793 h 22726"/>
                  <a:gd name="connsiteX2" fmla="*/ 8802 w 22732"/>
                  <a:gd name="connsiteY2" fmla="*/ 237 h 22726"/>
                  <a:gd name="connsiteX3" fmla="*/ 22403 w 22732"/>
                  <a:gd name="connsiteY3" fmla="*/ 8793 h 22726"/>
                  <a:gd name="connsiteX4" fmla="*/ 13847 w 22732"/>
                  <a:gd name="connsiteY4" fmla="*/ 22394 h 22726"/>
                  <a:gd name="connsiteX5" fmla="*/ 8802 w 22732"/>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name="connsiteX0" fmla="*/ 8802 w 22732"/>
                  <a:gd name="connsiteY0" fmla="*/ 22394 h 22726"/>
                  <a:gd name="connsiteX1" fmla="*/ 246 w 22732"/>
                  <a:gd name="connsiteY1" fmla="*/ 8793 h 22726"/>
                  <a:gd name="connsiteX2" fmla="*/ 8802 w 22732"/>
                  <a:gd name="connsiteY2" fmla="*/ 237 h 22726"/>
                  <a:gd name="connsiteX3" fmla="*/ 22403 w 22732"/>
                  <a:gd name="connsiteY3" fmla="*/ 8793 h 22726"/>
                  <a:gd name="connsiteX4" fmla="*/ 13847 w 22732"/>
                  <a:gd name="connsiteY4" fmla="*/ 22394 h 22726"/>
                  <a:gd name="connsiteX5" fmla="*/ 8802 w 22732"/>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name="connsiteX0" fmla="*/ 13848 w 22732"/>
                  <a:gd name="connsiteY0" fmla="*/ 22387 h 22725"/>
                  <a:gd name="connsiteX1" fmla="*/ 246 w 22732"/>
                  <a:gd name="connsiteY1" fmla="*/ 13831 h 22725"/>
                  <a:gd name="connsiteX2" fmla="*/ 8803 w 22732"/>
                  <a:gd name="connsiteY2" fmla="*/ 230 h 22725"/>
                  <a:gd name="connsiteX3" fmla="*/ 13848 w 22732"/>
                  <a:gd name="connsiteY3" fmla="*/ 230 h 22725"/>
                  <a:gd name="connsiteX4" fmla="*/ 22404 w 22732"/>
                  <a:gd name="connsiteY4" fmla="*/ 13831 h 22725"/>
                  <a:gd name="connsiteX5" fmla="*/ 13848 w 22732"/>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5">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name="connsiteX0" fmla="*/ 8802 w 22731"/>
                  <a:gd name="connsiteY0" fmla="*/ 22394 h 22725"/>
                  <a:gd name="connsiteX1" fmla="*/ 246 w 22731"/>
                  <a:gd name="connsiteY1" fmla="*/ 8793 h 22725"/>
                  <a:gd name="connsiteX2" fmla="*/ 8802 w 22731"/>
                  <a:gd name="connsiteY2" fmla="*/ 237 h 22725"/>
                  <a:gd name="connsiteX3" fmla="*/ 22403 w 22731"/>
                  <a:gd name="connsiteY3" fmla="*/ 8793 h 22725"/>
                  <a:gd name="connsiteX4" fmla="*/ 13847 w 22731"/>
                  <a:gd name="connsiteY4" fmla="*/ 22394 h 22725"/>
                  <a:gd name="connsiteX5" fmla="*/ 8802 w 22731"/>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name="connsiteX0" fmla="*/ 8802 w 22731"/>
                  <a:gd name="connsiteY0" fmla="*/ 22394 h 22725"/>
                  <a:gd name="connsiteX1" fmla="*/ 246 w 22731"/>
                  <a:gd name="connsiteY1" fmla="*/ 8793 h 22725"/>
                  <a:gd name="connsiteX2" fmla="*/ 8802 w 22731"/>
                  <a:gd name="connsiteY2" fmla="*/ 237 h 22725"/>
                  <a:gd name="connsiteX3" fmla="*/ 22403 w 22731"/>
                  <a:gd name="connsiteY3" fmla="*/ 8793 h 22725"/>
                  <a:gd name="connsiteX4" fmla="*/ 13847 w 22731"/>
                  <a:gd name="connsiteY4" fmla="*/ 22394 h 22725"/>
                  <a:gd name="connsiteX5" fmla="*/ 8802 w 22731"/>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name="connsiteX0" fmla="*/ 8802 w 22732"/>
                  <a:gd name="connsiteY0" fmla="*/ 22394 h 22725"/>
                  <a:gd name="connsiteX1" fmla="*/ 246 w 22732"/>
                  <a:gd name="connsiteY1" fmla="*/ 8793 h 22725"/>
                  <a:gd name="connsiteX2" fmla="*/ 8802 w 22732"/>
                  <a:gd name="connsiteY2" fmla="*/ 237 h 22725"/>
                  <a:gd name="connsiteX3" fmla="*/ 22403 w 22732"/>
                  <a:gd name="connsiteY3" fmla="*/ 8793 h 22725"/>
                  <a:gd name="connsiteX4" fmla="*/ 13847 w 22732"/>
                  <a:gd name="connsiteY4" fmla="*/ 22394 h 22725"/>
                  <a:gd name="connsiteX5" fmla="*/ 8802 w 22732"/>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5">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name="connsiteX0" fmla="*/ 22043 w 22043"/>
                  <a:gd name="connsiteY0" fmla="*/ 11022 h 22043"/>
                  <a:gd name="connsiteX1" fmla="*/ 11022 w 22043"/>
                  <a:gd name="connsiteY1" fmla="*/ 22044 h 22043"/>
                  <a:gd name="connsiteX2" fmla="*/ 0 w 22043"/>
                  <a:gd name="connsiteY2" fmla="*/ 11022 h 22043"/>
                  <a:gd name="connsiteX3" fmla="*/ 11022 w 22043"/>
                  <a:gd name="connsiteY3" fmla="*/ 0 h 22043"/>
                  <a:gd name="connsiteX4" fmla="*/ 22043 w 22043"/>
                  <a:gd name="connsiteY4" fmla="*/ 11022 h 2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 h="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name="connsiteX0" fmla="*/ 13848 w 22731"/>
                  <a:gd name="connsiteY0" fmla="*/ 22387 h 22725"/>
                  <a:gd name="connsiteX1" fmla="*/ 246 w 22731"/>
                  <a:gd name="connsiteY1" fmla="*/ 13831 h 22725"/>
                  <a:gd name="connsiteX2" fmla="*/ 8803 w 22731"/>
                  <a:gd name="connsiteY2" fmla="*/ 230 h 22725"/>
                  <a:gd name="connsiteX3" fmla="*/ 13848 w 22731"/>
                  <a:gd name="connsiteY3" fmla="*/ 230 h 22725"/>
                  <a:gd name="connsiteX4" fmla="*/ 22403 w 22731"/>
                  <a:gd name="connsiteY4" fmla="*/ 13831 h 22725"/>
                  <a:gd name="connsiteX5" fmla="*/ 13848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name="connsiteX0" fmla="*/ 13847 w 22731"/>
                  <a:gd name="connsiteY0" fmla="*/ 22387 h 22726"/>
                  <a:gd name="connsiteX1" fmla="*/ 246 w 22731"/>
                  <a:gd name="connsiteY1" fmla="*/ 13831 h 22726"/>
                  <a:gd name="connsiteX2" fmla="*/ 8802 w 22731"/>
                  <a:gd name="connsiteY2" fmla="*/ 230 h 22726"/>
                  <a:gd name="connsiteX3" fmla="*/ 13847 w 22731"/>
                  <a:gd name="connsiteY3" fmla="*/ 230 h 22726"/>
                  <a:gd name="connsiteX4" fmla="*/ 22403 w 22731"/>
                  <a:gd name="connsiteY4" fmla="*/ 13831 h 22726"/>
                  <a:gd name="connsiteX5" fmla="*/ 13847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name="connsiteX0" fmla="*/ 13847 w 22731"/>
                  <a:gd name="connsiteY0" fmla="*/ 22387 h 22726"/>
                  <a:gd name="connsiteX1" fmla="*/ 246 w 22731"/>
                  <a:gd name="connsiteY1" fmla="*/ 13831 h 22726"/>
                  <a:gd name="connsiteX2" fmla="*/ 8802 w 22731"/>
                  <a:gd name="connsiteY2" fmla="*/ 230 h 22726"/>
                  <a:gd name="connsiteX3" fmla="*/ 13847 w 22731"/>
                  <a:gd name="connsiteY3" fmla="*/ 230 h 22726"/>
                  <a:gd name="connsiteX4" fmla="*/ 22404 w 22731"/>
                  <a:gd name="connsiteY4" fmla="*/ 13831 h 22726"/>
                  <a:gd name="connsiteX5" fmla="*/ 13847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name="connsiteX0" fmla="*/ 13847 w 22731"/>
                  <a:gd name="connsiteY0" fmla="*/ 22387 h 22725"/>
                  <a:gd name="connsiteX1" fmla="*/ 246 w 22731"/>
                  <a:gd name="connsiteY1" fmla="*/ 13831 h 22725"/>
                  <a:gd name="connsiteX2" fmla="*/ 8802 w 22731"/>
                  <a:gd name="connsiteY2" fmla="*/ 230 h 22725"/>
                  <a:gd name="connsiteX3" fmla="*/ 13847 w 22731"/>
                  <a:gd name="connsiteY3" fmla="*/ 230 h 22725"/>
                  <a:gd name="connsiteX4" fmla="*/ 22403 w 22731"/>
                  <a:gd name="connsiteY4" fmla="*/ 13831 h 22725"/>
                  <a:gd name="connsiteX5" fmla="*/ 13847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name="connsiteX0" fmla="*/ 13847 w 22731"/>
                  <a:gd name="connsiteY0" fmla="*/ 22387 h 22725"/>
                  <a:gd name="connsiteX1" fmla="*/ 246 w 22731"/>
                  <a:gd name="connsiteY1" fmla="*/ 13831 h 22725"/>
                  <a:gd name="connsiteX2" fmla="*/ 8802 w 22731"/>
                  <a:gd name="connsiteY2" fmla="*/ 230 h 22725"/>
                  <a:gd name="connsiteX3" fmla="*/ 13847 w 22731"/>
                  <a:gd name="connsiteY3" fmla="*/ 230 h 22725"/>
                  <a:gd name="connsiteX4" fmla="*/ 22404 w 22731"/>
                  <a:gd name="connsiteY4" fmla="*/ 13831 h 22725"/>
                  <a:gd name="connsiteX5" fmla="*/ 13847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name="connsiteX0" fmla="*/ 638650 w 934687"/>
                <a:gd name="connsiteY0" fmla="*/ 953388 h 953439"/>
                <a:gd name="connsiteX1" fmla="*/ 566157 w 934687"/>
                <a:gd name="connsiteY1" fmla="*/ 953388 h 953439"/>
                <a:gd name="connsiteX2" fmla="*/ 557067 w 934687"/>
                <a:gd name="connsiteY2" fmla="*/ 948616 h 953439"/>
                <a:gd name="connsiteX3" fmla="*/ 492982 w 934687"/>
                <a:gd name="connsiteY3" fmla="*/ 858397 h 953439"/>
                <a:gd name="connsiteX4" fmla="*/ 490937 w 934687"/>
                <a:gd name="connsiteY4" fmla="*/ 852034 h 953439"/>
                <a:gd name="connsiteX5" fmla="*/ 490937 w 934687"/>
                <a:gd name="connsiteY5" fmla="*/ 767837 h 953439"/>
                <a:gd name="connsiteX6" fmla="*/ 450940 w 934687"/>
                <a:gd name="connsiteY6" fmla="*/ 767837 h 953439"/>
                <a:gd name="connsiteX7" fmla="*/ 439578 w 934687"/>
                <a:gd name="connsiteY7" fmla="*/ 756474 h 953439"/>
                <a:gd name="connsiteX8" fmla="*/ 439578 w 934687"/>
                <a:gd name="connsiteY8" fmla="*/ 706138 h 953439"/>
                <a:gd name="connsiteX9" fmla="*/ 440373 w 934687"/>
                <a:gd name="connsiteY9" fmla="*/ 702048 h 953439"/>
                <a:gd name="connsiteX10" fmla="*/ 460826 w 934687"/>
                <a:gd name="connsiteY10" fmla="*/ 649666 h 953439"/>
                <a:gd name="connsiteX11" fmla="*/ 460826 w 934687"/>
                <a:gd name="connsiteY11" fmla="*/ 535131 h 953439"/>
                <a:gd name="connsiteX12" fmla="*/ 429238 w 934687"/>
                <a:gd name="connsiteY12" fmla="*/ 535131 h 953439"/>
                <a:gd name="connsiteX13" fmla="*/ 417875 w 934687"/>
                <a:gd name="connsiteY13" fmla="*/ 523768 h 953439"/>
                <a:gd name="connsiteX14" fmla="*/ 417875 w 934687"/>
                <a:gd name="connsiteY14" fmla="*/ 442071 h 953439"/>
                <a:gd name="connsiteX15" fmla="*/ 345836 w 934687"/>
                <a:gd name="connsiteY15" fmla="*/ 414574 h 953439"/>
                <a:gd name="connsiteX16" fmla="*/ 120516 w 934687"/>
                <a:gd name="connsiteY16" fmla="*/ 414574 h 953439"/>
                <a:gd name="connsiteX17" fmla="*/ 112676 w 934687"/>
                <a:gd name="connsiteY17" fmla="*/ 411392 h 953439"/>
                <a:gd name="connsiteX18" fmla="*/ 45409 w 934687"/>
                <a:gd name="connsiteY18" fmla="*/ 344353 h 953439"/>
                <a:gd name="connsiteX19" fmla="*/ 11321 w 934687"/>
                <a:gd name="connsiteY19" fmla="*/ 344353 h 953439"/>
                <a:gd name="connsiteX20" fmla="*/ -41 w 934687"/>
                <a:gd name="connsiteY20" fmla="*/ 332990 h 953439"/>
                <a:gd name="connsiteX21" fmla="*/ -41 w 934687"/>
                <a:gd name="connsiteY21" fmla="*/ 255611 h 953439"/>
                <a:gd name="connsiteX22" fmla="*/ 11321 w 934687"/>
                <a:gd name="connsiteY22" fmla="*/ 244248 h 953439"/>
                <a:gd name="connsiteX23" fmla="*/ 34047 w 934687"/>
                <a:gd name="connsiteY23" fmla="*/ 244248 h 953439"/>
                <a:gd name="connsiteX24" fmla="*/ 34047 w 934687"/>
                <a:gd name="connsiteY24" fmla="*/ 169824 h 953439"/>
                <a:gd name="connsiteX25" fmla="*/ 37796 w 934687"/>
                <a:gd name="connsiteY25" fmla="*/ 161529 h 953439"/>
                <a:gd name="connsiteX26" fmla="*/ 120402 w 934687"/>
                <a:gd name="connsiteY26" fmla="*/ 87217 h 953439"/>
                <a:gd name="connsiteX27" fmla="*/ 136651 w 934687"/>
                <a:gd name="connsiteY27" fmla="*/ 8815 h 953439"/>
                <a:gd name="connsiteX28" fmla="*/ 148013 w 934687"/>
                <a:gd name="connsiteY28" fmla="*/ -47 h 953439"/>
                <a:gd name="connsiteX29" fmla="*/ 382537 w 934687"/>
                <a:gd name="connsiteY29" fmla="*/ -47 h 953439"/>
                <a:gd name="connsiteX30" fmla="*/ 389014 w 934687"/>
                <a:gd name="connsiteY30" fmla="*/ 1998 h 953439"/>
                <a:gd name="connsiteX31" fmla="*/ 420261 w 934687"/>
                <a:gd name="connsiteY31" fmla="*/ 24723 h 953439"/>
                <a:gd name="connsiteX32" fmla="*/ 567975 w 934687"/>
                <a:gd name="connsiteY32" fmla="*/ 24723 h 953439"/>
                <a:gd name="connsiteX33" fmla="*/ 575815 w 934687"/>
                <a:gd name="connsiteY33" fmla="*/ 27905 h 953439"/>
                <a:gd name="connsiteX34" fmla="*/ 792273 w 934687"/>
                <a:gd name="connsiteY34" fmla="*/ 244476 h 953439"/>
                <a:gd name="connsiteX35" fmla="*/ 843177 w 934687"/>
                <a:gd name="connsiteY35" fmla="*/ 244476 h 953439"/>
                <a:gd name="connsiteX36" fmla="*/ 854540 w 934687"/>
                <a:gd name="connsiteY36" fmla="*/ 255838 h 953439"/>
                <a:gd name="connsiteX37" fmla="*/ 854540 w 934687"/>
                <a:gd name="connsiteY37" fmla="*/ 293676 h 953439"/>
                <a:gd name="connsiteX38" fmla="*/ 923283 w 934687"/>
                <a:gd name="connsiteY38" fmla="*/ 293676 h 953439"/>
                <a:gd name="connsiteX39" fmla="*/ 934646 w 934687"/>
                <a:gd name="connsiteY39" fmla="*/ 305038 h 953439"/>
                <a:gd name="connsiteX40" fmla="*/ 934646 w 934687"/>
                <a:gd name="connsiteY40" fmla="*/ 398098 h 953439"/>
                <a:gd name="connsiteX41" fmla="*/ 931464 w 934687"/>
                <a:gd name="connsiteY41" fmla="*/ 405938 h 953439"/>
                <a:gd name="connsiteX42" fmla="*/ 829201 w 934687"/>
                <a:gd name="connsiteY42" fmla="*/ 508202 h 953439"/>
                <a:gd name="connsiteX43" fmla="*/ 829201 w 934687"/>
                <a:gd name="connsiteY43" fmla="*/ 707388 h 953439"/>
                <a:gd name="connsiteX44" fmla="*/ 817838 w 934687"/>
                <a:gd name="connsiteY44" fmla="*/ 718751 h 953439"/>
                <a:gd name="connsiteX45" fmla="*/ 777728 w 934687"/>
                <a:gd name="connsiteY45" fmla="*/ 718751 h 953439"/>
                <a:gd name="connsiteX46" fmla="*/ 777728 w 934687"/>
                <a:gd name="connsiteY46" fmla="*/ 787494 h 953439"/>
                <a:gd name="connsiteX47" fmla="*/ 766366 w 934687"/>
                <a:gd name="connsiteY47" fmla="*/ 798857 h 953439"/>
                <a:gd name="connsiteX48" fmla="*/ 748754 w 934687"/>
                <a:gd name="connsiteY48" fmla="*/ 798857 h 953439"/>
                <a:gd name="connsiteX49" fmla="*/ 748754 w 934687"/>
                <a:gd name="connsiteY49" fmla="*/ 842830 h 953439"/>
                <a:gd name="connsiteX50" fmla="*/ 745572 w 934687"/>
                <a:gd name="connsiteY50" fmla="*/ 850670 h 953439"/>
                <a:gd name="connsiteX51" fmla="*/ 646263 w 934687"/>
                <a:gd name="connsiteY51" fmla="*/ 949979 h 953439"/>
                <a:gd name="connsiteX52" fmla="*/ 638650 w 934687"/>
                <a:gd name="connsiteY52" fmla="*/ 953388 h 953439"/>
                <a:gd name="connsiteX53" fmla="*/ 571838 w 934687"/>
                <a:gd name="connsiteY53" fmla="*/ 930663 h 953439"/>
                <a:gd name="connsiteX54" fmla="*/ 634105 w 934687"/>
                <a:gd name="connsiteY54" fmla="*/ 930663 h 953439"/>
                <a:gd name="connsiteX55" fmla="*/ 726938 w 934687"/>
                <a:gd name="connsiteY55" fmla="*/ 837830 h 953439"/>
                <a:gd name="connsiteX56" fmla="*/ 726938 w 934687"/>
                <a:gd name="connsiteY56" fmla="*/ 787494 h 953439"/>
                <a:gd name="connsiteX57" fmla="*/ 738300 w 934687"/>
                <a:gd name="connsiteY57" fmla="*/ 776132 h 953439"/>
                <a:gd name="connsiteX58" fmla="*/ 755912 w 934687"/>
                <a:gd name="connsiteY58" fmla="*/ 776132 h 953439"/>
                <a:gd name="connsiteX59" fmla="*/ 755912 w 934687"/>
                <a:gd name="connsiteY59" fmla="*/ 705683 h 953439"/>
                <a:gd name="connsiteX60" fmla="*/ 767275 w 934687"/>
                <a:gd name="connsiteY60" fmla="*/ 694321 h 953439"/>
                <a:gd name="connsiteX61" fmla="*/ 807385 w 934687"/>
                <a:gd name="connsiteY61" fmla="*/ 694321 h 953439"/>
                <a:gd name="connsiteX62" fmla="*/ 807385 w 934687"/>
                <a:gd name="connsiteY62" fmla="*/ 502748 h 953439"/>
                <a:gd name="connsiteX63" fmla="*/ 810680 w 934687"/>
                <a:gd name="connsiteY63" fmla="*/ 494907 h 953439"/>
                <a:gd name="connsiteX64" fmla="*/ 912943 w 934687"/>
                <a:gd name="connsiteY64" fmla="*/ 392644 h 953439"/>
                <a:gd name="connsiteX65" fmla="*/ 912943 w 934687"/>
                <a:gd name="connsiteY65" fmla="*/ 315265 h 953439"/>
                <a:gd name="connsiteX66" fmla="*/ 844768 w 934687"/>
                <a:gd name="connsiteY66" fmla="*/ 315265 h 953439"/>
                <a:gd name="connsiteX67" fmla="*/ 833405 w 934687"/>
                <a:gd name="connsiteY67" fmla="*/ 303902 h 953439"/>
                <a:gd name="connsiteX68" fmla="*/ 833405 w 934687"/>
                <a:gd name="connsiteY68" fmla="*/ 266178 h 953439"/>
                <a:gd name="connsiteX69" fmla="*/ 788409 w 934687"/>
                <a:gd name="connsiteY69" fmla="*/ 266178 h 953439"/>
                <a:gd name="connsiteX70" fmla="*/ 780569 w 934687"/>
                <a:gd name="connsiteY70" fmla="*/ 262883 h 953439"/>
                <a:gd name="connsiteX71" fmla="*/ 563998 w 934687"/>
                <a:gd name="connsiteY71" fmla="*/ 46426 h 953439"/>
                <a:gd name="connsiteX72" fmla="*/ 416852 w 934687"/>
                <a:gd name="connsiteY72" fmla="*/ 46426 h 953439"/>
                <a:gd name="connsiteX73" fmla="*/ 410376 w 934687"/>
                <a:gd name="connsiteY73" fmla="*/ 44267 h 953439"/>
                <a:gd name="connsiteX74" fmla="*/ 379129 w 934687"/>
                <a:gd name="connsiteY74" fmla="*/ 21541 h 953439"/>
                <a:gd name="connsiteX75" fmla="*/ 157103 w 934687"/>
                <a:gd name="connsiteY75" fmla="*/ 21541 h 953439"/>
                <a:gd name="connsiteX76" fmla="*/ 141878 w 934687"/>
                <a:gd name="connsiteY76" fmla="*/ 94717 h 953439"/>
                <a:gd name="connsiteX77" fmla="*/ 138469 w 934687"/>
                <a:gd name="connsiteY77" fmla="*/ 100625 h 953439"/>
                <a:gd name="connsiteX78" fmla="*/ 56772 w 934687"/>
                <a:gd name="connsiteY78" fmla="*/ 174141 h 953439"/>
                <a:gd name="connsiteX79" fmla="*/ 56772 w 934687"/>
                <a:gd name="connsiteY79" fmla="*/ 254816 h 953439"/>
                <a:gd name="connsiteX80" fmla="*/ 45409 w 934687"/>
                <a:gd name="connsiteY80" fmla="*/ 266178 h 953439"/>
                <a:gd name="connsiteX81" fmla="*/ 22684 w 934687"/>
                <a:gd name="connsiteY81" fmla="*/ 266178 h 953439"/>
                <a:gd name="connsiteX82" fmla="*/ 22684 w 934687"/>
                <a:gd name="connsiteY82" fmla="*/ 321628 h 953439"/>
                <a:gd name="connsiteX83" fmla="*/ 49841 w 934687"/>
                <a:gd name="connsiteY83" fmla="*/ 321628 h 953439"/>
                <a:gd name="connsiteX84" fmla="*/ 57681 w 934687"/>
                <a:gd name="connsiteY84" fmla="*/ 324809 h 953439"/>
                <a:gd name="connsiteX85" fmla="*/ 124947 w 934687"/>
                <a:gd name="connsiteY85" fmla="*/ 392189 h 953439"/>
                <a:gd name="connsiteX86" fmla="*/ 348450 w 934687"/>
                <a:gd name="connsiteY86" fmla="*/ 392189 h 953439"/>
                <a:gd name="connsiteX87" fmla="*/ 352427 w 934687"/>
                <a:gd name="connsiteY87" fmla="*/ 392871 h 953439"/>
                <a:gd name="connsiteX88" fmla="*/ 433442 w 934687"/>
                <a:gd name="connsiteY88" fmla="*/ 423777 h 953439"/>
                <a:gd name="connsiteX89" fmla="*/ 440600 w 934687"/>
                <a:gd name="connsiteY89" fmla="*/ 434117 h 953439"/>
                <a:gd name="connsiteX90" fmla="*/ 440600 w 934687"/>
                <a:gd name="connsiteY90" fmla="*/ 512633 h 953439"/>
                <a:gd name="connsiteX91" fmla="*/ 472188 w 934687"/>
                <a:gd name="connsiteY91" fmla="*/ 512633 h 953439"/>
                <a:gd name="connsiteX92" fmla="*/ 483551 w 934687"/>
                <a:gd name="connsiteY92" fmla="*/ 523996 h 953439"/>
                <a:gd name="connsiteX93" fmla="*/ 483551 w 934687"/>
                <a:gd name="connsiteY93" fmla="*/ 651939 h 953439"/>
                <a:gd name="connsiteX94" fmla="*/ 482756 w 934687"/>
                <a:gd name="connsiteY94" fmla="*/ 656029 h 953439"/>
                <a:gd name="connsiteX95" fmla="*/ 462303 w 934687"/>
                <a:gd name="connsiteY95" fmla="*/ 708411 h 953439"/>
                <a:gd name="connsiteX96" fmla="*/ 462303 w 934687"/>
                <a:gd name="connsiteY96" fmla="*/ 745680 h 953439"/>
                <a:gd name="connsiteX97" fmla="*/ 502413 w 934687"/>
                <a:gd name="connsiteY97" fmla="*/ 745680 h 953439"/>
                <a:gd name="connsiteX98" fmla="*/ 513775 w 934687"/>
                <a:gd name="connsiteY98" fmla="*/ 757043 h 953439"/>
                <a:gd name="connsiteX99" fmla="*/ 513775 w 934687"/>
                <a:gd name="connsiteY99" fmla="*/ 848739 h 9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34687" h="953439">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name="connsiteX0" fmla="*/ 13848 w 22731"/>
                  <a:gd name="connsiteY0" fmla="*/ 22387 h 22726"/>
                  <a:gd name="connsiteX1" fmla="*/ 246 w 22731"/>
                  <a:gd name="connsiteY1" fmla="*/ 13831 h 22726"/>
                  <a:gd name="connsiteX2" fmla="*/ 8803 w 22731"/>
                  <a:gd name="connsiteY2" fmla="*/ 230 h 22726"/>
                  <a:gd name="connsiteX3" fmla="*/ 13848 w 22731"/>
                  <a:gd name="connsiteY3" fmla="*/ 230 h 22726"/>
                  <a:gd name="connsiteX4" fmla="*/ 22403 w 22731"/>
                  <a:gd name="connsiteY4" fmla="*/ 13831 h 22726"/>
                  <a:gd name="connsiteX5" fmla="*/ 13848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name="connsiteX0" fmla="*/ 22043 w 22043"/>
                  <a:gd name="connsiteY0" fmla="*/ 11022 h 22043"/>
                  <a:gd name="connsiteX1" fmla="*/ 11022 w 22043"/>
                  <a:gd name="connsiteY1" fmla="*/ 22044 h 22043"/>
                  <a:gd name="connsiteX2" fmla="*/ 0 w 22043"/>
                  <a:gd name="connsiteY2" fmla="*/ 11022 h 22043"/>
                  <a:gd name="connsiteX3" fmla="*/ 11022 w 22043"/>
                  <a:gd name="connsiteY3" fmla="*/ 0 h 22043"/>
                  <a:gd name="connsiteX4" fmla="*/ 22043 w 22043"/>
                  <a:gd name="connsiteY4" fmla="*/ 11022 h 2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 h="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name="connsiteX0" fmla="*/ 13847 w 22731"/>
                  <a:gd name="connsiteY0" fmla="*/ 22387 h 22726"/>
                  <a:gd name="connsiteX1" fmla="*/ 246 w 22731"/>
                  <a:gd name="connsiteY1" fmla="*/ 13831 h 22726"/>
                  <a:gd name="connsiteX2" fmla="*/ 8802 w 22731"/>
                  <a:gd name="connsiteY2" fmla="*/ 230 h 22726"/>
                  <a:gd name="connsiteX3" fmla="*/ 13847 w 22731"/>
                  <a:gd name="connsiteY3" fmla="*/ 230 h 22726"/>
                  <a:gd name="connsiteX4" fmla="*/ 22404 w 22731"/>
                  <a:gd name="connsiteY4" fmla="*/ 13831 h 22726"/>
                  <a:gd name="connsiteX5" fmla="*/ 13847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name="connsiteX0" fmla="*/ 13848 w 22732"/>
                  <a:gd name="connsiteY0" fmla="*/ 22387 h 22726"/>
                  <a:gd name="connsiteX1" fmla="*/ 246 w 22732"/>
                  <a:gd name="connsiteY1" fmla="*/ 13831 h 22726"/>
                  <a:gd name="connsiteX2" fmla="*/ 8803 w 22732"/>
                  <a:gd name="connsiteY2" fmla="*/ 230 h 22726"/>
                  <a:gd name="connsiteX3" fmla="*/ 13848 w 22732"/>
                  <a:gd name="connsiteY3" fmla="*/ 230 h 22726"/>
                  <a:gd name="connsiteX4" fmla="*/ 22404 w 22732"/>
                  <a:gd name="connsiteY4" fmla="*/ 13831 h 22726"/>
                  <a:gd name="connsiteX5" fmla="*/ 13848 w 22732"/>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name="connsiteX0" fmla="*/ 13848 w 22731"/>
                  <a:gd name="connsiteY0" fmla="*/ 22387 h 22726"/>
                  <a:gd name="connsiteX1" fmla="*/ 246 w 22731"/>
                  <a:gd name="connsiteY1" fmla="*/ 13831 h 22726"/>
                  <a:gd name="connsiteX2" fmla="*/ 8803 w 22731"/>
                  <a:gd name="connsiteY2" fmla="*/ 230 h 22726"/>
                  <a:gd name="connsiteX3" fmla="*/ 13848 w 22731"/>
                  <a:gd name="connsiteY3" fmla="*/ 230 h 22726"/>
                  <a:gd name="connsiteX4" fmla="*/ 22403 w 22731"/>
                  <a:gd name="connsiteY4" fmla="*/ 13831 h 22726"/>
                  <a:gd name="connsiteX5" fmla="*/ 13848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name="connsiteX0" fmla="*/ 13848 w 22732"/>
                  <a:gd name="connsiteY0" fmla="*/ 22387 h 22726"/>
                  <a:gd name="connsiteX1" fmla="*/ 246 w 22732"/>
                  <a:gd name="connsiteY1" fmla="*/ 13831 h 22726"/>
                  <a:gd name="connsiteX2" fmla="*/ 8803 w 22732"/>
                  <a:gd name="connsiteY2" fmla="*/ 230 h 22726"/>
                  <a:gd name="connsiteX3" fmla="*/ 13848 w 22732"/>
                  <a:gd name="connsiteY3" fmla="*/ 230 h 22726"/>
                  <a:gd name="connsiteX4" fmla="*/ 22404 w 22732"/>
                  <a:gd name="connsiteY4" fmla="*/ 13831 h 22726"/>
                  <a:gd name="connsiteX5" fmla="*/ 13848 w 22732"/>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2" h="22726">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name="connsiteX0" fmla="*/ 22043 w 22043"/>
                  <a:gd name="connsiteY0" fmla="*/ 11022 h 22043"/>
                  <a:gd name="connsiteX1" fmla="*/ 11022 w 22043"/>
                  <a:gd name="connsiteY1" fmla="*/ 22044 h 22043"/>
                  <a:gd name="connsiteX2" fmla="*/ 0 w 22043"/>
                  <a:gd name="connsiteY2" fmla="*/ 11022 h 22043"/>
                  <a:gd name="connsiteX3" fmla="*/ 11022 w 22043"/>
                  <a:gd name="connsiteY3" fmla="*/ 0 h 22043"/>
                  <a:gd name="connsiteX4" fmla="*/ 22043 w 22043"/>
                  <a:gd name="connsiteY4" fmla="*/ 11022 h 22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43" h="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name="connsiteX0" fmla="*/ 962940 w 1077368"/>
                <a:gd name="connsiteY0" fmla="*/ 841576 h 841627"/>
                <a:gd name="connsiteX1" fmla="*/ 890560 w 1077368"/>
                <a:gd name="connsiteY1" fmla="*/ 841576 h 841627"/>
                <a:gd name="connsiteX2" fmla="*/ 879197 w 1077368"/>
                <a:gd name="connsiteY2" fmla="*/ 830214 h 841627"/>
                <a:gd name="connsiteX3" fmla="*/ 879197 w 1077368"/>
                <a:gd name="connsiteY3" fmla="*/ 659775 h 841627"/>
                <a:gd name="connsiteX4" fmla="*/ 809204 w 1077368"/>
                <a:gd name="connsiteY4" fmla="*/ 610688 h 841627"/>
                <a:gd name="connsiteX5" fmla="*/ 723984 w 1077368"/>
                <a:gd name="connsiteY5" fmla="*/ 596713 h 841627"/>
                <a:gd name="connsiteX6" fmla="*/ 727620 w 1077368"/>
                <a:gd name="connsiteY6" fmla="*/ 599099 h 841627"/>
                <a:gd name="connsiteX7" fmla="*/ 798296 w 1077368"/>
                <a:gd name="connsiteY7" fmla="*/ 669774 h 841627"/>
                <a:gd name="connsiteX8" fmla="*/ 798296 w 1077368"/>
                <a:gd name="connsiteY8" fmla="*/ 685455 h 841627"/>
                <a:gd name="connsiteX9" fmla="*/ 714667 w 1077368"/>
                <a:gd name="connsiteY9" fmla="*/ 769083 h 841627"/>
                <a:gd name="connsiteX10" fmla="*/ 706827 w 1077368"/>
                <a:gd name="connsiteY10" fmla="*/ 772265 h 841627"/>
                <a:gd name="connsiteX11" fmla="*/ 643537 w 1077368"/>
                <a:gd name="connsiteY11" fmla="*/ 772265 h 841627"/>
                <a:gd name="connsiteX12" fmla="*/ 635697 w 1077368"/>
                <a:gd name="connsiteY12" fmla="*/ 769083 h 841627"/>
                <a:gd name="connsiteX13" fmla="*/ 443555 w 1077368"/>
                <a:gd name="connsiteY13" fmla="*/ 576828 h 841627"/>
                <a:gd name="connsiteX14" fmla="*/ 440260 w 1077368"/>
                <a:gd name="connsiteY14" fmla="*/ 568420 h 841627"/>
                <a:gd name="connsiteX15" fmla="*/ 448555 w 1077368"/>
                <a:gd name="connsiteY15" fmla="*/ 426160 h 841627"/>
                <a:gd name="connsiteX16" fmla="*/ 425148 w 1077368"/>
                <a:gd name="connsiteY16" fmla="*/ 401276 h 841627"/>
                <a:gd name="connsiteX17" fmla="*/ 196987 w 1077368"/>
                <a:gd name="connsiteY17" fmla="*/ 401276 h 841627"/>
                <a:gd name="connsiteX18" fmla="*/ 112336 w 1077368"/>
                <a:gd name="connsiteY18" fmla="*/ 430023 h 841627"/>
                <a:gd name="connsiteX19" fmla="*/ 112336 w 1077368"/>
                <a:gd name="connsiteY19" fmla="*/ 517515 h 841627"/>
                <a:gd name="connsiteX20" fmla="*/ 100973 w 1077368"/>
                <a:gd name="connsiteY20" fmla="*/ 528878 h 841627"/>
                <a:gd name="connsiteX21" fmla="*/ 11322 w 1077368"/>
                <a:gd name="connsiteY21" fmla="*/ 528878 h 841627"/>
                <a:gd name="connsiteX22" fmla="*/ -40 w 1077368"/>
                <a:gd name="connsiteY22" fmla="*/ 517515 h 841627"/>
                <a:gd name="connsiteX23" fmla="*/ -40 w 1077368"/>
                <a:gd name="connsiteY23" fmla="*/ 391050 h 841627"/>
                <a:gd name="connsiteX24" fmla="*/ 1323 w 1077368"/>
                <a:gd name="connsiteY24" fmla="*/ 385709 h 841627"/>
                <a:gd name="connsiteX25" fmla="*/ 55295 w 1077368"/>
                <a:gd name="connsiteY25" fmla="*/ 287082 h 841627"/>
                <a:gd name="connsiteX26" fmla="*/ 65067 w 1077368"/>
                <a:gd name="connsiteY26" fmla="*/ 281401 h 841627"/>
                <a:gd name="connsiteX27" fmla="*/ 178693 w 1077368"/>
                <a:gd name="connsiteY27" fmla="*/ 281401 h 841627"/>
                <a:gd name="connsiteX28" fmla="*/ 178693 w 1077368"/>
                <a:gd name="connsiteY28" fmla="*/ 226292 h 841627"/>
                <a:gd name="connsiteX29" fmla="*/ 181307 w 1077368"/>
                <a:gd name="connsiteY29" fmla="*/ 219020 h 841627"/>
                <a:gd name="connsiteX30" fmla="*/ 314022 w 1077368"/>
                <a:gd name="connsiteY30" fmla="*/ 65397 h 841627"/>
                <a:gd name="connsiteX31" fmla="*/ 322430 w 1077368"/>
                <a:gd name="connsiteY31" fmla="*/ 61648 h 841627"/>
                <a:gd name="connsiteX32" fmla="*/ 516730 w 1077368"/>
                <a:gd name="connsiteY32" fmla="*/ 61648 h 841627"/>
                <a:gd name="connsiteX33" fmla="*/ 516730 w 1077368"/>
                <a:gd name="connsiteY33" fmla="*/ 11312 h 841627"/>
                <a:gd name="connsiteX34" fmla="*/ 528093 w 1077368"/>
                <a:gd name="connsiteY34" fmla="*/ -51 h 841627"/>
                <a:gd name="connsiteX35" fmla="*/ 613540 w 1077368"/>
                <a:gd name="connsiteY35" fmla="*/ -51 h 841627"/>
                <a:gd name="connsiteX36" fmla="*/ 620357 w 1077368"/>
                <a:gd name="connsiteY36" fmla="*/ 2221 h 841627"/>
                <a:gd name="connsiteX37" fmla="*/ 785115 w 1077368"/>
                <a:gd name="connsiteY37" fmla="*/ 129710 h 841627"/>
                <a:gd name="connsiteX38" fmla="*/ 789433 w 1077368"/>
                <a:gd name="connsiteY38" fmla="*/ 138459 h 841627"/>
                <a:gd name="connsiteX39" fmla="*/ 789433 w 1077368"/>
                <a:gd name="connsiteY39" fmla="*/ 205726 h 841627"/>
                <a:gd name="connsiteX40" fmla="*/ 852722 w 1077368"/>
                <a:gd name="connsiteY40" fmla="*/ 205726 h 841627"/>
                <a:gd name="connsiteX41" fmla="*/ 861131 w 1077368"/>
                <a:gd name="connsiteY41" fmla="*/ 209589 h 841627"/>
                <a:gd name="connsiteX42" fmla="*/ 1077020 w 1077368"/>
                <a:gd name="connsiteY42" fmla="*/ 616597 h 841627"/>
                <a:gd name="connsiteX43" fmla="*/ 1068589 w 1077368"/>
                <a:gd name="connsiteY43" fmla="*/ 630278 h 841627"/>
                <a:gd name="connsiteX44" fmla="*/ 1066339 w 1077368"/>
                <a:gd name="connsiteY44" fmla="*/ 630573 h 841627"/>
                <a:gd name="connsiteX45" fmla="*/ 1012821 w 1077368"/>
                <a:gd name="connsiteY45" fmla="*/ 630573 h 841627"/>
                <a:gd name="connsiteX46" fmla="*/ 974075 w 1077368"/>
                <a:gd name="connsiteY46" fmla="*/ 717156 h 841627"/>
                <a:gd name="connsiteX47" fmla="*/ 974075 w 1077368"/>
                <a:gd name="connsiteY47" fmla="*/ 830101 h 841627"/>
                <a:gd name="connsiteX48" fmla="*/ 962940 w 1077368"/>
                <a:gd name="connsiteY48" fmla="*/ 841576 h 841627"/>
                <a:gd name="connsiteX49" fmla="*/ 901582 w 1077368"/>
                <a:gd name="connsiteY49" fmla="*/ 819420 h 841627"/>
                <a:gd name="connsiteX50" fmla="*/ 951918 w 1077368"/>
                <a:gd name="connsiteY50" fmla="*/ 819420 h 841627"/>
                <a:gd name="connsiteX51" fmla="*/ 951918 w 1077368"/>
                <a:gd name="connsiteY51" fmla="*/ 715224 h 841627"/>
                <a:gd name="connsiteX52" fmla="*/ 952940 w 1077368"/>
                <a:gd name="connsiteY52" fmla="*/ 710680 h 841627"/>
                <a:gd name="connsiteX53" fmla="*/ 995664 w 1077368"/>
                <a:gd name="connsiteY53" fmla="*/ 615461 h 841627"/>
                <a:gd name="connsiteX54" fmla="*/ 1005663 w 1077368"/>
                <a:gd name="connsiteY54" fmla="*/ 608871 h 841627"/>
                <a:gd name="connsiteX55" fmla="*/ 1051113 w 1077368"/>
                <a:gd name="connsiteY55" fmla="*/ 608871 h 841627"/>
                <a:gd name="connsiteX56" fmla="*/ 848064 w 1077368"/>
                <a:gd name="connsiteY56" fmla="*/ 228337 h 841627"/>
                <a:gd name="connsiteX57" fmla="*/ 778638 w 1077368"/>
                <a:gd name="connsiteY57" fmla="*/ 228337 h 841627"/>
                <a:gd name="connsiteX58" fmla="*/ 767276 w 1077368"/>
                <a:gd name="connsiteY58" fmla="*/ 216974 h 841627"/>
                <a:gd name="connsiteX59" fmla="*/ 767276 w 1077368"/>
                <a:gd name="connsiteY59" fmla="*/ 144027 h 841627"/>
                <a:gd name="connsiteX60" fmla="*/ 609449 w 1077368"/>
                <a:gd name="connsiteY60" fmla="*/ 22447 h 841627"/>
                <a:gd name="connsiteX61" fmla="*/ 539001 w 1077368"/>
                <a:gd name="connsiteY61" fmla="*/ 22447 h 841627"/>
                <a:gd name="connsiteX62" fmla="*/ 539001 w 1077368"/>
                <a:gd name="connsiteY62" fmla="*/ 72897 h 841627"/>
                <a:gd name="connsiteX63" fmla="*/ 527639 w 1077368"/>
                <a:gd name="connsiteY63" fmla="*/ 84259 h 841627"/>
                <a:gd name="connsiteX64" fmla="*/ 327657 w 1077368"/>
                <a:gd name="connsiteY64" fmla="*/ 84259 h 841627"/>
                <a:gd name="connsiteX65" fmla="*/ 201986 w 1077368"/>
                <a:gd name="connsiteY65" fmla="*/ 230382 h 841627"/>
                <a:gd name="connsiteX66" fmla="*/ 201986 w 1077368"/>
                <a:gd name="connsiteY66" fmla="*/ 292422 h 841627"/>
                <a:gd name="connsiteX67" fmla="*/ 190624 w 1077368"/>
                <a:gd name="connsiteY67" fmla="*/ 303785 h 841627"/>
                <a:gd name="connsiteX68" fmla="*/ 72226 w 1077368"/>
                <a:gd name="connsiteY68" fmla="*/ 303785 h 841627"/>
                <a:gd name="connsiteX69" fmla="*/ 22798 w 1077368"/>
                <a:gd name="connsiteY69" fmla="*/ 394686 h 841627"/>
                <a:gd name="connsiteX70" fmla="*/ 22798 w 1077368"/>
                <a:gd name="connsiteY70" fmla="*/ 508312 h 841627"/>
                <a:gd name="connsiteX71" fmla="*/ 90292 w 1077368"/>
                <a:gd name="connsiteY71" fmla="*/ 508312 h 841627"/>
                <a:gd name="connsiteX72" fmla="*/ 90292 w 1077368"/>
                <a:gd name="connsiteY72" fmla="*/ 424001 h 841627"/>
                <a:gd name="connsiteX73" fmla="*/ 97791 w 1077368"/>
                <a:gd name="connsiteY73" fmla="*/ 413548 h 841627"/>
                <a:gd name="connsiteX74" fmla="*/ 191646 w 1077368"/>
                <a:gd name="connsiteY74" fmla="*/ 381732 h 841627"/>
                <a:gd name="connsiteX75" fmla="*/ 195169 w 1077368"/>
                <a:gd name="connsiteY75" fmla="*/ 381050 h 841627"/>
                <a:gd name="connsiteX76" fmla="*/ 429807 w 1077368"/>
                <a:gd name="connsiteY76" fmla="*/ 381050 h 841627"/>
                <a:gd name="connsiteX77" fmla="*/ 437874 w 1077368"/>
                <a:gd name="connsiteY77" fmla="*/ 384573 h 841627"/>
                <a:gd name="connsiteX78" fmla="*/ 467644 w 1077368"/>
                <a:gd name="connsiteY78" fmla="*/ 416502 h 841627"/>
                <a:gd name="connsiteX79" fmla="*/ 470712 w 1077368"/>
                <a:gd name="connsiteY79" fmla="*/ 424683 h 841627"/>
                <a:gd name="connsiteX80" fmla="*/ 462417 w 1077368"/>
                <a:gd name="connsiteY80" fmla="*/ 566715 h 841627"/>
                <a:gd name="connsiteX81" fmla="*/ 647855 w 1077368"/>
                <a:gd name="connsiteY81" fmla="*/ 752153 h 841627"/>
                <a:gd name="connsiteX82" fmla="*/ 702509 w 1077368"/>
                <a:gd name="connsiteY82" fmla="*/ 752153 h 841627"/>
                <a:gd name="connsiteX83" fmla="*/ 775002 w 1077368"/>
                <a:gd name="connsiteY83" fmla="*/ 679546 h 841627"/>
                <a:gd name="connsiteX84" fmla="*/ 720007 w 1077368"/>
                <a:gd name="connsiteY84" fmla="*/ 624437 h 841627"/>
                <a:gd name="connsiteX85" fmla="*/ 685919 w 1077368"/>
                <a:gd name="connsiteY85" fmla="*/ 657957 h 841627"/>
                <a:gd name="connsiteX86" fmla="*/ 670353 w 1077368"/>
                <a:gd name="connsiteY86" fmla="*/ 657957 h 841627"/>
                <a:gd name="connsiteX87" fmla="*/ 604336 w 1077368"/>
                <a:gd name="connsiteY87" fmla="*/ 591940 h 841627"/>
                <a:gd name="connsiteX88" fmla="*/ 604336 w 1077368"/>
                <a:gd name="connsiteY88" fmla="*/ 576374 h 841627"/>
                <a:gd name="connsiteX89" fmla="*/ 639787 w 1077368"/>
                <a:gd name="connsiteY89" fmla="*/ 540809 h 841627"/>
                <a:gd name="connsiteX90" fmla="*/ 655240 w 1077368"/>
                <a:gd name="connsiteY90" fmla="*/ 540809 h 841627"/>
                <a:gd name="connsiteX91" fmla="*/ 686147 w 1077368"/>
                <a:gd name="connsiteY91" fmla="*/ 570238 h 841627"/>
                <a:gd name="connsiteX92" fmla="*/ 815112 w 1077368"/>
                <a:gd name="connsiteY92" fmla="*/ 591372 h 841627"/>
                <a:gd name="connsiteX93" fmla="*/ 819657 w 1077368"/>
                <a:gd name="connsiteY93" fmla="*/ 593304 h 841627"/>
                <a:gd name="connsiteX94" fmla="*/ 896468 w 1077368"/>
                <a:gd name="connsiteY94" fmla="*/ 647163 h 841627"/>
                <a:gd name="connsiteX95" fmla="*/ 901127 w 1077368"/>
                <a:gd name="connsiteY95" fmla="*/ 656139 h 841627"/>
                <a:gd name="connsiteX96" fmla="*/ 628311 w 1077368"/>
                <a:gd name="connsiteY96" fmla="*/ 582396 h 841627"/>
                <a:gd name="connsiteX97" fmla="*/ 678647 w 1077368"/>
                <a:gd name="connsiteY97" fmla="*/ 632732 h 841627"/>
                <a:gd name="connsiteX98" fmla="*/ 712167 w 1077368"/>
                <a:gd name="connsiteY98" fmla="*/ 599326 h 841627"/>
                <a:gd name="connsiteX99" fmla="*/ 719212 w 1077368"/>
                <a:gd name="connsiteY99" fmla="*/ 596031 h 841627"/>
                <a:gd name="connsiteX100" fmla="*/ 679670 w 1077368"/>
                <a:gd name="connsiteY100" fmla="*/ 589554 h 841627"/>
                <a:gd name="connsiteX101" fmla="*/ 673875 w 1077368"/>
                <a:gd name="connsiteY101" fmla="*/ 586714 h 841627"/>
                <a:gd name="connsiteX102" fmla="*/ 648309 w 1077368"/>
                <a:gd name="connsiteY102" fmla="*/ 562397 h 84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077368" h="841627">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name="connsiteX0" fmla="*/ 13848 w 22731"/>
                  <a:gd name="connsiteY0" fmla="*/ 22387 h 22726"/>
                  <a:gd name="connsiteX1" fmla="*/ 246 w 22731"/>
                  <a:gd name="connsiteY1" fmla="*/ 13831 h 22726"/>
                  <a:gd name="connsiteX2" fmla="*/ 8803 w 22731"/>
                  <a:gd name="connsiteY2" fmla="*/ 230 h 22726"/>
                  <a:gd name="connsiteX3" fmla="*/ 13848 w 22731"/>
                  <a:gd name="connsiteY3" fmla="*/ 230 h 22726"/>
                  <a:gd name="connsiteX4" fmla="*/ 22403 w 22731"/>
                  <a:gd name="connsiteY4" fmla="*/ 13831 h 22726"/>
                  <a:gd name="connsiteX5" fmla="*/ 13848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name="connsiteX0" fmla="*/ 105404 w 190437"/>
                <a:gd name="connsiteY0" fmla="*/ 197545 h 197595"/>
                <a:gd name="connsiteX1" fmla="*/ 11321 w 190437"/>
                <a:gd name="connsiteY1" fmla="*/ 197545 h 197595"/>
                <a:gd name="connsiteX2" fmla="*/ -41 w 190437"/>
                <a:gd name="connsiteY2" fmla="*/ 186182 h 197595"/>
                <a:gd name="connsiteX3" fmla="*/ -41 w 190437"/>
                <a:gd name="connsiteY3" fmla="*/ 86873 h 197595"/>
                <a:gd name="connsiteX4" fmla="*/ 2345 w 190437"/>
                <a:gd name="connsiteY4" fmla="*/ 80055 h 197595"/>
                <a:gd name="connsiteX5" fmla="*/ 62112 w 190437"/>
                <a:gd name="connsiteY5" fmla="*/ 4267 h 197595"/>
                <a:gd name="connsiteX6" fmla="*/ 70748 w 190437"/>
                <a:gd name="connsiteY6" fmla="*/ -51 h 197595"/>
                <a:gd name="connsiteX7" fmla="*/ 179033 w 190437"/>
                <a:gd name="connsiteY7" fmla="*/ -51 h 197595"/>
                <a:gd name="connsiteX8" fmla="*/ 190396 w 190437"/>
                <a:gd name="connsiteY8" fmla="*/ 11312 h 197595"/>
                <a:gd name="connsiteX9" fmla="*/ 190396 w 190437"/>
                <a:gd name="connsiteY9" fmla="*/ 54262 h 197595"/>
                <a:gd name="connsiteX10" fmla="*/ 187101 w 190437"/>
                <a:gd name="connsiteY10" fmla="*/ 62102 h 197595"/>
                <a:gd name="connsiteX11" fmla="*/ 116312 w 190437"/>
                <a:gd name="connsiteY11" fmla="*/ 133005 h 197595"/>
                <a:gd name="connsiteX12" fmla="*/ 116312 w 190437"/>
                <a:gd name="connsiteY12" fmla="*/ 186409 h 197595"/>
                <a:gd name="connsiteX13" fmla="*/ 105404 w 190437"/>
                <a:gd name="connsiteY13" fmla="*/ 197545 h 197595"/>
                <a:gd name="connsiteX14" fmla="*/ 22684 w 190437"/>
                <a:gd name="connsiteY14" fmla="*/ 175388 h 197595"/>
                <a:gd name="connsiteX15" fmla="*/ 94382 w 190437"/>
                <a:gd name="connsiteY15" fmla="*/ 175388 h 197595"/>
                <a:gd name="connsiteX16" fmla="*/ 94382 w 190437"/>
                <a:gd name="connsiteY16" fmla="*/ 128460 h 197595"/>
                <a:gd name="connsiteX17" fmla="*/ 97677 w 190437"/>
                <a:gd name="connsiteY17" fmla="*/ 120620 h 197595"/>
                <a:gd name="connsiteX18" fmla="*/ 168466 w 190437"/>
                <a:gd name="connsiteY18" fmla="*/ 49717 h 197595"/>
                <a:gd name="connsiteX19" fmla="*/ 168466 w 190437"/>
                <a:gd name="connsiteY19" fmla="*/ 22333 h 197595"/>
                <a:gd name="connsiteX20" fmla="*/ 76656 w 190437"/>
                <a:gd name="connsiteY20" fmla="*/ 22333 h 197595"/>
                <a:gd name="connsiteX21" fmla="*/ 22684 w 190437"/>
                <a:gd name="connsiteY21" fmla="*/ 90509 h 1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437" h="197595">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name="connsiteX0" fmla="*/ 13847 w 22731"/>
                  <a:gd name="connsiteY0" fmla="*/ 22387 h 22725"/>
                  <a:gd name="connsiteX1" fmla="*/ 246 w 22731"/>
                  <a:gd name="connsiteY1" fmla="*/ 13831 h 22725"/>
                  <a:gd name="connsiteX2" fmla="*/ 8802 w 22731"/>
                  <a:gd name="connsiteY2" fmla="*/ 230 h 22725"/>
                  <a:gd name="connsiteX3" fmla="*/ 13847 w 22731"/>
                  <a:gd name="connsiteY3" fmla="*/ 230 h 22725"/>
                  <a:gd name="connsiteX4" fmla="*/ 22403 w 22731"/>
                  <a:gd name="connsiteY4" fmla="*/ 13831 h 22725"/>
                  <a:gd name="connsiteX5" fmla="*/ 13847 w 22731"/>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5">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name="connsiteX0" fmla="*/ 13847 w 22731"/>
                  <a:gd name="connsiteY0" fmla="*/ 22387 h 22726"/>
                  <a:gd name="connsiteX1" fmla="*/ 246 w 22731"/>
                  <a:gd name="connsiteY1" fmla="*/ 13831 h 22726"/>
                  <a:gd name="connsiteX2" fmla="*/ 8802 w 22731"/>
                  <a:gd name="connsiteY2" fmla="*/ 230 h 22726"/>
                  <a:gd name="connsiteX3" fmla="*/ 13847 w 22731"/>
                  <a:gd name="connsiteY3" fmla="*/ 230 h 22726"/>
                  <a:gd name="connsiteX4" fmla="*/ 22403 w 22731"/>
                  <a:gd name="connsiteY4" fmla="*/ 13831 h 22726"/>
                  <a:gd name="connsiteX5" fmla="*/ 13847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name="connsiteX0" fmla="*/ 13849 w 22730"/>
                  <a:gd name="connsiteY0" fmla="*/ 22387 h 22725"/>
                  <a:gd name="connsiteX1" fmla="*/ 245 w 22730"/>
                  <a:gd name="connsiteY1" fmla="*/ 13831 h 22725"/>
                  <a:gd name="connsiteX2" fmla="*/ 8799 w 22730"/>
                  <a:gd name="connsiteY2" fmla="*/ 230 h 22725"/>
                  <a:gd name="connsiteX3" fmla="*/ 13849 w 22730"/>
                  <a:gd name="connsiteY3" fmla="*/ 230 h 22725"/>
                  <a:gd name="connsiteX4" fmla="*/ 22402 w 22730"/>
                  <a:gd name="connsiteY4" fmla="*/ 13831 h 22725"/>
                  <a:gd name="connsiteX5" fmla="*/ 13849 w 22730"/>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name="connsiteX0" fmla="*/ 13849 w 22730"/>
                  <a:gd name="connsiteY0" fmla="*/ 22387 h 22725"/>
                  <a:gd name="connsiteX1" fmla="*/ 245 w 22730"/>
                  <a:gd name="connsiteY1" fmla="*/ 13831 h 22725"/>
                  <a:gd name="connsiteX2" fmla="*/ 8799 w 22730"/>
                  <a:gd name="connsiteY2" fmla="*/ 230 h 22725"/>
                  <a:gd name="connsiteX3" fmla="*/ 13849 w 22730"/>
                  <a:gd name="connsiteY3" fmla="*/ 230 h 22725"/>
                  <a:gd name="connsiteX4" fmla="*/ 22402 w 22730"/>
                  <a:gd name="connsiteY4" fmla="*/ 13831 h 22725"/>
                  <a:gd name="connsiteX5" fmla="*/ 13849 w 22730"/>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name="connsiteX0" fmla="*/ 13849 w 22730"/>
                  <a:gd name="connsiteY0" fmla="*/ 22387 h 22726"/>
                  <a:gd name="connsiteX1" fmla="*/ 245 w 22730"/>
                  <a:gd name="connsiteY1" fmla="*/ 13831 h 22726"/>
                  <a:gd name="connsiteX2" fmla="*/ 8799 w 22730"/>
                  <a:gd name="connsiteY2" fmla="*/ 230 h 22726"/>
                  <a:gd name="connsiteX3" fmla="*/ 13849 w 22730"/>
                  <a:gd name="connsiteY3" fmla="*/ 230 h 22726"/>
                  <a:gd name="connsiteX4" fmla="*/ 22402 w 22730"/>
                  <a:gd name="connsiteY4" fmla="*/ 13831 h 22726"/>
                  <a:gd name="connsiteX5" fmla="*/ 13849 w 22730"/>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name="connsiteX0" fmla="*/ 13849 w 22730"/>
                  <a:gd name="connsiteY0" fmla="*/ 22387 h 22726"/>
                  <a:gd name="connsiteX1" fmla="*/ 245 w 22730"/>
                  <a:gd name="connsiteY1" fmla="*/ 13831 h 22726"/>
                  <a:gd name="connsiteX2" fmla="*/ 8799 w 22730"/>
                  <a:gd name="connsiteY2" fmla="*/ 230 h 22726"/>
                  <a:gd name="connsiteX3" fmla="*/ 13849 w 22730"/>
                  <a:gd name="connsiteY3" fmla="*/ 230 h 22726"/>
                  <a:gd name="connsiteX4" fmla="*/ 22402 w 22730"/>
                  <a:gd name="connsiteY4" fmla="*/ 13831 h 22726"/>
                  <a:gd name="connsiteX5" fmla="*/ 13849 w 22730"/>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name="connsiteX0" fmla="*/ 8799 w 22730"/>
                  <a:gd name="connsiteY0" fmla="*/ 22394 h 22725"/>
                  <a:gd name="connsiteX1" fmla="*/ 245 w 22730"/>
                  <a:gd name="connsiteY1" fmla="*/ 8793 h 22725"/>
                  <a:gd name="connsiteX2" fmla="*/ 8799 w 22730"/>
                  <a:gd name="connsiteY2" fmla="*/ 237 h 22725"/>
                  <a:gd name="connsiteX3" fmla="*/ 22402 w 22730"/>
                  <a:gd name="connsiteY3" fmla="*/ 8793 h 22725"/>
                  <a:gd name="connsiteX4" fmla="*/ 13849 w 22730"/>
                  <a:gd name="connsiteY4" fmla="*/ 22394 h 22725"/>
                  <a:gd name="connsiteX5" fmla="*/ 8799 w 22730"/>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name="connsiteX0" fmla="*/ 8799 w 22730"/>
                  <a:gd name="connsiteY0" fmla="*/ 22394 h 22725"/>
                  <a:gd name="connsiteX1" fmla="*/ 245 w 22730"/>
                  <a:gd name="connsiteY1" fmla="*/ 8793 h 22725"/>
                  <a:gd name="connsiteX2" fmla="*/ 8799 w 22730"/>
                  <a:gd name="connsiteY2" fmla="*/ 237 h 22725"/>
                  <a:gd name="connsiteX3" fmla="*/ 22402 w 22730"/>
                  <a:gd name="connsiteY3" fmla="*/ 8793 h 22725"/>
                  <a:gd name="connsiteX4" fmla="*/ 13848 w 22730"/>
                  <a:gd name="connsiteY4" fmla="*/ 22394 h 22725"/>
                  <a:gd name="connsiteX5" fmla="*/ 8799 w 22730"/>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name="connsiteX0" fmla="*/ 8799 w 22730"/>
                  <a:gd name="connsiteY0" fmla="*/ 22394 h 22725"/>
                  <a:gd name="connsiteX1" fmla="*/ 245 w 22730"/>
                  <a:gd name="connsiteY1" fmla="*/ 8793 h 22725"/>
                  <a:gd name="connsiteX2" fmla="*/ 8799 w 22730"/>
                  <a:gd name="connsiteY2" fmla="*/ 237 h 22725"/>
                  <a:gd name="connsiteX3" fmla="*/ 22402 w 22730"/>
                  <a:gd name="connsiteY3" fmla="*/ 8793 h 22725"/>
                  <a:gd name="connsiteX4" fmla="*/ 13849 w 22730"/>
                  <a:gd name="connsiteY4" fmla="*/ 22394 h 22725"/>
                  <a:gd name="connsiteX5" fmla="*/ 8799 w 22730"/>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name="connsiteX0" fmla="*/ 8799 w 22730"/>
                  <a:gd name="connsiteY0" fmla="*/ 22394 h 22725"/>
                  <a:gd name="connsiteX1" fmla="*/ 245 w 22730"/>
                  <a:gd name="connsiteY1" fmla="*/ 8793 h 22725"/>
                  <a:gd name="connsiteX2" fmla="*/ 8799 w 22730"/>
                  <a:gd name="connsiteY2" fmla="*/ 237 h 22725"/>
                  <a:gd name="connsiteX3" fmla="*/ 22402 w 22730"/>
                  <a:gd name="connsiteY3" fmla="*/ 8793 h 22725"/>
                  <a:gd name="connsiteX4" fmla="*/ 13849 w 22730"/>
                  <a:gd name="connsiteY4" fmla="*/ 22394 h 22725"/>
                  <a:gd name="connsiteX5" fmla="*/ 8799 w 22730"/>
                  <a:gd name="connsiteY5" fmla="*/ 22394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name="connsiteX0" fmla="*/ 611608 w 755954"/>
                <a:gd name="connsiteY0" fmla="*/ 794649 h 794699"/>
                <a:gd name="connsiteX1" fmla="*/ 556954 w 755954"/>
                <a:gd name="connsiteY1" fmla="*/ 794649 h 794699"/>
                <a:gd name="connsiteX2" fmla="*/ 549114 w 755954"/>
                <a:gd name="connsiteY2" fmla="*/ 791354 h 794699"/>
                <a:gd name="connsiteX3" fmla="*/ 390037 w 755954"/>
                <a:gd name="connsiteY3" fmla="*/ 632277 h 794699"/>
                <a:gd name="connsiteX4" fmla="*/ 386856 w 755954"/>
                <a:gd name="connsiteY4" fmla="*/ 624437 h 794699"/>
                <a:gd name="connsiteX5" fmla="*/ 386856 w 755954"/>
                <a:gd name="connsiteY5" fmla="*/ 489790 h 794699"/>
                <a:gd name="connsiteX6" fmla="*/ 214258 w 755954"/>
                <a:gd name="connsiteY6" fmla="*/ 317193 h 794699"/>
                <a:gd name="connsiteX7" fmla="*/ 113358 w 755954"/>
                <a:gd name="connsiteY7" fmla="*/ 317193 h 794699"/>
                <a:gd name="connsiteX8" fmla="*/ 105518 w 755954"/>
                <a:gd name="connsiteY8" fmla="*/ 313897 h 794699"/>
                <a:gd name="connsiteX9" fmla="*/ 3255 w 755954"/>
                <a:gd name="connsiteY9" fmla="*/ 211634 h 794699"/>
                <a:gd name="connsiteX10" fmla="*/ -41 w 755954"/>
                <a:gd name="connsiteY10" fmla="*/ 203794 h 794699"/>
                <a:gd name="connsiteX11" fmla="*/ -41 w 755954"/>
                <a:gd name="connsiteY11" fmla="*/ 11312 h 794699"/>
                <a:gd name="connsiteX12" fmla="*/ 11322 w 755954"/>
                <a:gd name="connsiteY12" fmla="*/ -51 h 794699"/>
                <a:gd name="connsiteX13" fmla="*/ 279707 w 755954"/>
                <a:gd name="connsiteY13" fmla="*/ -51 h 794699"/>
                <a:gd name="connsiteX14" fmla="*/ 287547 w 755954"/>
                <a:gd name="connsiteY14" fmla="*/ 3244 h 794699"/>
                <a:gd name="connsiteX15" fmla="*/ 339928 w 755954"/>
                <a:gd name="connsiteY15" fmla="*/ 55626 h 794699"/>
                <a:gd name="connsiteX16" fmla="*/ 476279 w 755954"/>
                <a:gd name="connsiteY16" fmla="*/ 55626 h 794699"/>
                <a:gd name="connsiteX17" fmla="*/ 484574 w 755954"/>
                <a:gd name="connsiteY17" fmla="*/ 59375 h 794699"/>
                <a:gd name="connsiteX18" fmla="*/ 532411 w 755954"/>
                <a:gd name="connsiteY18" fmla="*/ 113234 h 794699"/>
                <a:gd name="connsiteX19" fmla="*/ 744550 w 755954"/>
                <a:gd name="connsiteY19" fmla="*/ 113234 h 794699"/>
                <a:gd name="connsiteX20" fmla="*/ 755913 w 755954"/>
                <a:gd name="connsiteY20" fmla="*/ 124597 h 794699"/>
                <a:gd name="connsiteX21" fmla="*/ 755913 w 755954"/>
                <a:gd name="connsiteY21" fmla="*/ 230950 h 794699"/>
                <a:gd name="connsiteX22" fmla="*/ 744550 w 755954"/>
                <a:gd name="connsiteY22" fmla="*/ 242313 h 794699"/>
                <a:gd name="connsiteX23" fmla="*/ 687737 w 755954"/>
                <a:gd name="connsiteY23" fmla="*/ 242313 h 794699"/>
                <a:gd name="connsiteX24" fmla="*/ 687737 w 755954"/>
                <a:gd name="connsiteY24" fmla="*/ 355939 h 794699"/>
                <a:gd name="connsiteX25" fmla="*/ 676375 w 755954"/>
                <a:gd name="connsiteY25" fmla="*/ 367302 h 794699"/>
                <a:gd name="connsiteX26" fmla="*/ 627743 w 755954"/>
                <a:gd name="connsiteY26" fmla="*/ 367302 h 794699"/>
                <a:gd name="connsiteX27" fmla="*/ 627743 w 755954"/>
                <a:gd name="connsiteY27" fmla="*/ 492290 h 794699"/>
                <a:gd name="connsiteX28" fmla="*/ 623198 w 755954"/>
                <a:gd name="connsiteY28" fmla="*/ 501153 h 794699"/>
                <a:gd name="connsiteX29" fmla="*/ 517298 w 755954"/>
                <a:gd name="connsiteY29" fmla="*/ 578419 h 794699"/>
                <a:gd name="connsiteX30" fmla="*/ 517298 w 755954"/>
                <a:gd name="connsiteY30" fmla="*/ 637845 h 794699"/>
                <a:gd name="connsiteX31" fmla="*/ 619562 w 755954"/>
                <a:gd name="connsiteY31" fmla="*/ 740108 h 794699"/>
                <a:gd name="connsiteX32" fmla="*/ 622857 w 755954"/>
                <a:gd name="connsiteY32" fmla="*/ 747949 h 794699"/>
                <a:gd name="connsiteX33" fmla="*/ 622857 w 755954"/>
                <a:gd name="connsiteY33" fmla="*/ 783173 h 794699"/>
                <a:gd name="connsiteX34" fmla="*/ 611608 w 755954"/>
                <a:gd name="connsiteY34" fmla="*/ 794649 h 794699"/>
                <a:gd name="connsiteX35" fmla="*/ 611608 w 755954"/>
                <a:gd name="connsiteY35" fmla="*/ 794649 h 794699"/>
                <a:gd name="connsiteX36" fmla="*/ 561613 w 755954"/>
                <a:gd name="connsiteY36" fmla="*/ 772492 h 794699"/>
                <a:gd name="connsiteX37" fmla="*/ 600586 w 755954"/>
                <a:gd name="connsiteY37" fmla="*/ 772492 h 794699"/>
                <a:gd name="connsiteX38" fmla="*/ 600586 w 755954"/>
                <a:gd name="connsiteY38" fmla="*/ 752834 h 794699"/>
                <a:gd name="connsiteX39" fmla="*/ 498323 w 755954"/>
                <a:gd name="connsiteY39" fmla="*/ 650571 h 794699"/>
                <a:gd name="connsiteX40" fmla="*/ 495028 w 755954"/>
                <a:gd name="connsiteY40" fmla="*/ 642731 h 794699"/>
                <a:gd name="connsiteX41" fmla="*/ 495028 w 755954"/>
                <a:gd name="connsiteY41" fmla="*/ 573078 h 794699"/>
                <a:gd name="connsiteX42" fmla="*/ 499573 w 755954"/>
                <a:gd name="connsiteY42" fmla="*/ 564215 h 794699"/>
                <a:gd name="connsiteX43" fmla="*/ 606040 w 755954"/>
                <a:gd name="connsiteY43" fmla="*/ 486268 h 794699"/>
                <a:gd name="connsiteX44" fmla="*/ 606040 w 755954"/>
                <a:gd name="connsiteY44" fmla="*/ 355144 h 794699"/>
                <a:gd name="connsiteX45" fmla="*/ 617403 w 755954"/>
                <a:gd name="connsiteY45" fmla="*/ 343781 h 794699"/>
                <a:gd name="connsiteX46" fmla="*/ 665012 w 755954"/>
                <a:gd name="connsiteY46" fmla="*/ 343781 h 794699"/>
                <a:gd name="connsiteX47" fmla="*/ 665012 w 755954"/>
                <a:gd name="connsiteY47" fmla="*/ 230950 h 794699"/>
                <a:gd name="connsiteX48" fmla="*/ 676375 w 755954"/>
                <a:gd name="connsiteY48" fmla="*/ 219588 h 794699"/>
                <a:gd name="connsiteX49" fmla="*/ 733188 w 755954"/>
                <a:gd name="connsiteY49" fmla="*/ 219588 h 794699"/>
                <a:gd name="connsiteX50" fmla="*/ 733188 w 755954"/>
                <a:gd name="connsiteY50" fmla="*/ 135618 h 794699"/>
                <a:gd name="connsiteX51" fmla="*/ 527184 w 755954"/>
                <a:gd name="connsiteY51" fmla="*/ 135618 h 794699"/>
                <a:gd name="connsiteX52" fmla="*/ 518889 w 755954"/>
                <a:gd name="connsiteY52" fmla="*/ 131869 h 794699"/>
                <a:gd name="connsiteX53" fmla="*/ 470939 w 755954"/>
                <a:gd name="connsiteY53" fmla="*/ 78010 h 794699"/>
                <a:gd name="connsiteX54" fmla="*/ 335497 w 755954"/>
                <a:gd name="connsiteY54" fmla="*/ 78010 h 794699"/>
                <a:gd name="connsiteX55" fmla="*/ 327657 w 755954"/>
                <a:gd name="connsiteY55" fmla="*/ 74715 h 794699"/>
                <a:gd name="connsiteX56" fmla="*/ 275275 w 755954"/>
                <a:gd name="connsiteY56" fmla="*/ 22333 h 794699"/>
                <a:gd name="connsiteX57" fmla="*/ 22003 w 755954"/>
                <a:gd name="connsiteY57" fmla="*/ 22333 h 794699"/>
                <a:gd name="connsiteX58" fmla="*/ 22003 w 755954"/>
                <a:gd name="connsiteY58" fmla="*/ 199135 h 794699"/>
                <a:gd name="connsiteX59" fmla="*/ 117903 w 755954"/>
                <a:gd name="connsiteY59" fmla="*/ 295036 h 794699"/>
                <a:gd name="connsiteX60" fmla="*/ 218803 w 755954"/>
                <a:gd name="connsiteY60" fmla="*/ 295036 h 794699"/>
                <a:gd name="connsiteX61" fmla="*/ 226643 w 755954"/>
                <a:gd name="connsiteY61" fmla="*/ 298331 h 794699"/>
                <a:gd name="connsiteX62" fmla="*/ 405718 w 755954"/>
                <a:gd name="connsiteY62" fmla="*/ 477405 h 794699"/>
                <a:gd name="connsiteX63" fmla="*/ 409013 w 755954"/>
                <a:gd name="connsiteY63" fmla="*/ 485245 h 794699"/>
                <a:gd name="connsiteX64" fmla="*/ 409013 w 755954"/>
                <a:gd name="connsiteY64" fmla="*/ 619892 h 79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55954" h="794699">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name="connsiteX0" fmla="*/ 13847 w 22731"/>
                  <a:gd name="connsiteY0" fmla="*/ 22387 h 22726"/>
                  <a:gd name="connsiteX1" fmla="*/ 246 w 22731"/>
                  <a:gd name="connsiteY1" fmla="*/ 13831 h 22726"/>
                  <a:gd name="connsiteX2" fmla="*/ 8802 w 22731"/>
                  <a:gd name="connsiteY2" fmla="*/ 230 h 22726"/>
                  <a:gd name="connsiteX3" fmla="*/ 13847 w 22731"/>
                  <a:gd name="connsiteY3" fmla="*/ 230 h 22726"/>
                  <a:gd name="connsiteX4" fmla="*/ 22403 w 22731"/>
                  <a:gd name="connsiteY4" fmla="*/ 13831 h 22726"/>
                  <a:gd name="connsiteX5" fmla="*/ 13847 w 22731"/>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name="connsiteX0" fmla="*/ 13849 w 22730"/>
                  <a:gd name="connsiteY0" fmla="*/ 22387 h 22726"/>
                  <a:gd name="connsiteX1" fmla="*/ 245 w 22730"/>
                  <a:gd name="connsiteY1" fmla="*/ 13831 h 22726"/>
                  <a:gd name="connsiteX2" fmla="*/ 8799 w 22730"/>
                  <a:gd name="connsiteY2" fmla="*/ 230 h 22726"/>
                  <a:gd name="connsiteX3" fmla="*/ 13849 w 22730"/>
                  <a:gd name="connsiteY3" fmla="*/ 230 h 22726"/>
                  <a:gd name="connsiteX4" fmla="*/ 22402 w 22730"/>
                  <a:gd name="connsiteY4" fmla="*/ 13831 h 22726"/>
                  <a:gd name="connsiteX5" fmla="*/ 13849 w 22730"/>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name="connsiteX0" fmla="*/ 13849 w 22730"/>
                  <a:gd name="connsiteY0" fmla="*/ 22387 h 22726"/>
                  <a:gd name="connsiteX1" fmla="*/ 245 w 22730"/>
                  <a:gd name="connsiteY1" fmla="*/ 13831 h 22726"/>
                  <a:gd name="connsiteX2" fmla="*/ 8799 w 22730"/>
                  <a:gd name="connsiteY2" fmla="*/ 230 h 22726"/>
                  <a:gd name="connsiteX3" fmla="*/ 13849 w 22730"/>
                  <a:gd name="connsiteY3" fmla="*/ 230 h 22726"/>
                  <a:gd name="connsiteX4" fmla="*/ 22402 w 22730"/>
                  <a:gd name="connsiteY4" fmla="*/ 13831 h 22726"/>
                  <a:gd name="connsiteX5" fmla="*/ 13849 w 22730"/>
                  <a:gd name="connsiteY5" fmla="*/ 22387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name="connsiteX0" fmla="*/ 8799 w 22730"/>
                  <a:gd name="connsiteY0" fmla="*/ 22394 h 22726"/>
                  <a:gd name="connsiteX1" fmla="*/ 245 w 22730"/>
                  <a:gd name="connsiteY1" fmla="*/ 8793 h 22726"/>
                  <a:gd name="connsiteX2" fmla="*/ 8799 w 22730"/>
                  <a:gd name="connsiteY2" fmla="*/ 237 h 22726"/>
                  <a:gd name="connsiteX3" fmla="*/ 22402 w 22730"/>
                  <a:gd name="connsiteY3" fmla="*/ 8793 h 22726"/>
                  <a:gd name="connsiteX4" fmla="*/ 13849 w 22730"/>
                  <a:gd name="connsiteY4" fmla="*/ 22394 h 22726"/>
                  <a:gd name="connsiteX5" fmla="*/ 8799 w 22730"/>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name="connsiteX0" fmla="*/ 8799 w 22730"/>
                  <a:gd name="connsiteY0" fmla="*/ 22394 h 22726"/>
                  <a:gd name="connsiteX1" fmla="*/ 245 w 22730"/>
                  <a:gd name="connsiteY1" fmla="*/ 8793 h 22726"/>
                  <a:gd name="connsiteX2" fmla="*/ 8799 w 22730"/>
                  <a:gd name="connsiteY2" fmla="*/ 237 h 22726"/>
                  <a:gd name="connsiteX3" fmla="*/ 22402 w 22730"/>
                  <a:gd name="connsiteY3" fmla="*/ 8793 h 22726"/>
                  <a:gd name="connsiteX4" fmla="*/ 13848 w 22730"/>
                  <a:gd name="connsiteY4" fmla="*/ 22394 h 22726"/>
                  <a:gd name="connsiteX5" fmla="*/ 8799 w 22730"/>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name="connsiteX0" fmla="*/ 8799 w 22730"/>
                  <a:gd name="connsiteY0" fmla="*/ 22394 h 22726"/>
                  <a:gd name="connsiteX1" fmla="*/ 245 w 22730"/>
                  <a:gd name="connsiteY1" fmla="*/ 8793 h 22726"/>
                  <a:gd name="connsiteX2" fmla="*/ 8799 w 22730"/>
                  <a:gd name="connsiteY2" fmla="*/ 237 h 22726"/>
                  <a:gd name="connsiteX3" fmla="*/ 22402 w 22730"/>
                  <a:gd name="connsiteY3" fmla="*/ 8793 h 22726"/>
                  <a:gd name="connsiteX4" fmla="*/ 13849 w 22730"/>
                  <a:gd name="connsiteY4" fmla="*/ 22394 h 22726"/>
                  <a:gd name="connsiteX5" fmla="*/ 8799 w 22730"/>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name="connsiteX0" fmla="*/ 8799 w 22730"/>
                  <a:gd name="connsiteY0" fmla="*/ 22394 h 22726"/>
                  <a:gd name="connsiteX1" fmla="*/ 245 w 22730"/>
                  <a:gd name="connsiteY1" fmla="*/ 8793 h 22726"/>
                  <a:gd name="connsiteX2" fmla="*/ 8799 w 22730"/>
                  <a:gd name="connsiteY2" fmla="*/ 237 h 22726"/>
                  <a:gd name="connsiteX3" fmla="*/ 22402 w 22730"/>
                  <a:gd name="connsiteY3" fmla="*/ 8793 h 22726"/>
                  <a:gd name="connsiteX4" fmla="*/ 13849 w 22730"/>
                  <a:gd name="connsiteY4" fmla="*/ 22394 h 22726"/>
                  <a:gd name="connsiteX5" fmla="*/ 8799 w 22730"/>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name="connsiteX0" fmla="*/ 13849 w 22730"/>
                  <a:gd name="connsiteY0" fmla="*/ 22387 h 22725"/>
                  <a:gd name="connsiteX1" fmla="*/ 245 w 22730"/>
                  <a:gd name="connsiteY1" fmla="*/ 13831 h 22725"/>
                  <a:gd name="connsiteX2" fmla="*/ 8799 w 22730"/>
                  <a:gd name="connsiteY2" fmla="*/ 230 h 22725"/>
                  <a:gd name="connsiteX3" fmla="*/ 13849 w 22730"/>
                  <a:gd name="connsiteY3" fmla="*/ 230 h 22725"/>
                  <a:gd name="connsiteX4" fmla="*/ 22402 w 22730"/>
                  <a:gd name="connsiteY4" fmla="*/ 13831 h 22725"/>
                  <a:gd name="connsiteX5" fmla="*/ 13849 w 22730"/>
                  <a:gd name="connsiteY5" fmla="*/ 22387 h 2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5">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name="connsiteX0" fmla="*/ 8799 w 22730"/>
                  <a:gd name="connsiteY0" fmla="*/ 22394 h 22726"/>
                  <a:gd name="connsiteX1" fmla="*/ 245 w 22730"/>
                  <a:gd name="connsiteY1" fmla="*/ 8793 h 22726"/>
                  <a:gd name="connsiteX2" fmla="*/ 8799 w 22730"/>
                  <a:gd name="connsiteY2" fmla="*/ 237 h 22726"/>
                  <a:gd name="connsiteX3" fmla="*/ 22402 w 22730"/>
                  <a:gd name="connsiteY3" fmla="*/ 8793 h 22726"/>
                  <a:gd name="connsiteX4" fmla="*/ 13849 w 22730"/>
                  <a:gd name="connsiteY4" fmla="*/ 22394 h 22726"/>
                  <a:gd name="connsiteX5" fmla="*/ 8799 w 22730"/>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0" h="22726">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name="connsiteX0" fmla="*/ 306378 w 708427"/>
                <a:gd name="connsiteY0" fmla="*/ 939636 h 940595"/>
                <a:gd name="connsiteX1" fmla="*/ 298538 w 708427"/>
                <a:gd name="connsiteY1" fmla="*/ 936454 h 940595"/>
                <a:gd name="connsiteX2" fmla="*/ 181276 w 708427"/>
                <a:gd name="connsiteY2" fmla="*/ 819079 h 940595"/>
                <a:gd name="connsiteX3" fmla="*/ 75944 w 708427"/>
                <a:gd name="connsiteY3" fmla="*/ 819079 h 940595"/>
                <a:gd name="connsiteX4" fmla="*/ 68104 w 708427"/>
                <a:gd name="connsiteY4" fmla="*/ 815784 h 940595"/>
                <a:gd name="connsiteX5" fmla="*/ 3224 w 708427"/>
                <a:gd name="connsiteY5" fmla="*/ 751017 h 940595"/>
                <a:gd name="connsiteX6" fmla="*/ 42 w 708427"/>
                <a:gd name="connsiteY6" fmla="*/ 743177 h 940595"/>
                <a:gd name="connsiteX7" fmla="*/ 42 w 708427"/>
                <a:gd name="connsiteY7" fmla="*/ 544899 h 940595"/>
                <a:gd name="connsiteX8" fmla="*/ 42 w 708427"/>
                <a:gd name="connsiteY8" fmla="*/ 541831 h 940595"/>
                <a:gd name="connsiteX9" fmla="*/ 365009 w 708427"/>
                <a:gd name="connsiteY9" fmla="*/ 2222 h 940595"/>
                <a:gd name="connsiteX10" fmla="*/ 371826 w 708427"/>
                <a:gd name="connsiteY10" fmla="*/ -51 h 940595"/>
                <a:gd name="connsiteX11" fmla="*/ 548515 w 708427"/>
                <a:gd name="connsiteY11" fmla="*/ -51 h 940595"/>
                <a:gd name="connsiteX12" fmla="*/ 558741 w 708427"/>
                <a:gd name="connsiteY12" fmla="*/ 6653 h 940595"/>
                <a:gd name="connsiteX13" fmla="*/ 575785 w 708427"/>
                <a:gd name="connsiteY13" fmla="*/ 47104 h 940595"/>
                <a:gd name="connsiteX14" fmla="*/ 575785 w 708427"/>
                <a:gd name="connsiteY14" fmla="*/ 55739 h 940595"/>
                <a:gd name="connsiteX15" fmla="*/ 569536 w 708427"/>
                <a:gd name="connsiteY15" fmla="*/ 61762 h 940595"/>
                <a:gd name="connsiteX16" fmla="*/ 406823 w 708427"/>
                <a:gd name="connsiteY16" fmla="*/ 121983 h 940595"/>
                <a:gd name="connsiteX17" fmla="*/ 406823 w 708427"/>
                <a:gd name="connsiteY17" fmla="*/ 167434 h 940595"/>
                <a:gd name="connsiteX18" fmla="*/ 445570 w 708427"/>
                <a:gd name="connsiteY18" fmla="*/ 206180 h 940595"/>
                <a:gd name="connsiteX19" fmla="*/ 448865 w 708427"/>
                <a:gd name="connsiteY19" fmla="*/ 214020 h 940595"/>
                <a:gd name="connsiteX20" fmla="*/ 448865 w 708427"/>
                <a:gd name="connsiteY20" fmla="*/ 277992 h 940595"/>
                <a:gd name="connsiteX21" fmla="*/ 484203 w 708427"/>
                <a:gd name="connsiteY21" fmla="*/ 277992 h 940595"/>
                <a:gd name="connsiteX22" fmla="*/ 524767 w 708427"/>
                <a:gd name="connsiteY22" fmla="*/ 237314 h 940595"/>
                <a:gd name="connsiteX23" fmla="*/ 524767 w 708427"/>
                <a:gd name="connsiteY23" fmla="*/ 164366 h 940595"/>
                <a:gd name="connsiteX24" fmla="*/ 536130 w 708427"/>
                <a:gd name="connsiteY24" fmla="*/ 153003 h 940595"/>
                <a:gd name="connsiteX25" fmla="*/ 697024 w 708427"/>
                <a:gd name="connsiteY25" fmla="*/ 153003 h 940595"/>
                <a:gd name="connsiteX26" fmla="*/ 708387 w 708427"/>
                <a:gd name="connsiteY26" fmla="*/ 164366 h 940595"/>
                <a:gd name="connsiteX27" fmla="*/ 708387 w 708427"/>
                <a:gd name="connsiteY27" fmla="*/ 300717 h 940595"/>
                <a:gd name="connsiteX28" fmla="*/ 705205 w 708427"/>
                <a:gd name="connsiteY28" fmla="*/ 308444 h 940595"/>
                <a:gd name="connsiteX29" fmla="*/ 577717 w 708427"/>
                <a:gd name="connsiteY29" fmla="*/ 434569 h 940595"/>
                <a:gd name="connsiteX30" fmla="*/ 569877 w 708427"/>
                <a:gd name="connsiteY30" fmla="*/ 437863 h 940595"/>
                <a:gd name="connsiteX31" fmla="*/ 442161 w 708427"/>
                <a:gd name="connsiteY31" fmla="*/ 437863 h 940595"/>
                <a:gd name="connsiteX32" fmla="*/ 442161 w 708427"/>
                <a:gd name="connsiteY32" fmla="*/ 498085 h 940595"/>
                <a:gd name="connsiteX33" fmla="*/ 438979 w 708427"/>
                <a:gd name="connsiteY33" fmla="*/ 505926 h 940595"/>
                <a:gd name="connsiteX34" fmla="*/ 313991 w 708427"/>
                <a:gd name="connsiteY34" fmla="*/ 630914 h 940595"/>
                <a:gd name="connsiteX35" fmla="*/ 306151 w 708427"/>
                <a:gd name="connsiteY35" fmla="*/ 634209 h 940595"/>
                <a:gd name="connsiteX36" fmla="*/ 124349 w 708427"/>
                <a:gd name="connsiteY36" fmla="*/ 634209 h 940595"/>
                <a:gd name="connsiteX37" fmla="*/ 124349 w 708427"/>
                <a:gd name="connsiteY37" fmla="*/ 712043 h 940595"/>
                <a:gd name="connsiteX38" fmla="*/ 230589 w 708427"/>
                <a:gd name="connsiteY38" fmla="*/ 712043 h 940595"/>
                <a:gd name="connsiteX39" fmla="*/ 241952 w 708427"/>
                <a:gd name="connsiteY39" fmla="*/ 723406 h 940595"/>
                <a:gd name="connsiteX40" fmla="*/ 241952 w 708427"/>
                <a:gd name="connsiteY40" fmla="*/ 773969 h 940595"/>
                <a:gd name="connsiteX41" fmla="*/ 314332 w 708427"/>
                <a:gd name="connsiteY41" fmla="*/ 846463 h 940595"/>
                <a:gd name="connsiteX42" fmla="*/ 317627 w 708427"/>
                <a:gd name="connsiteY42" fmla="*/ 854303 h 940595"/>
                <a:gd name="connsiteX43" fmla="*/ 317627 w 708427"/>
                <a:gd name="connsiteY43" fmla="*/ 929182 h 940595"/>
                <a:gd name="connsiteX44" fmla="*/ 306264 w 708427"/>
                <a:gd name="connsiteY44" fmla="*/ 940545 h 940595"/>
                <a:gd name="connsiteX45" fmla="*/ 80489 w 708427"/>
                <a:gd name="connsiteY45" fmla="*/ 796922 h 940595"/>
                <a:gd name="connsiteX46" fmla="*/ 185934 w 708427"/>
                <a:gd name="connsiteY46" fmla="*/ 796922 h 940595"/>
                <a:gd name="connsiteX47" fmla="*/ 193775 w 708427"/>
                <a:gd name="connsiteY47" fmla="*/ 800217 h 940595"/>
                <a:gd name="connsiteX48" fmla="*/ 295356 w 708427"/>
                <a:gd name="connsiteY48" fmla="*/ 901912 h 940595"/>
                <a:gd name="connsiteX49" fmla="*/ 295356 w 708427"/>
                <a:gd name="connsiteY49" fmla="*/ 858280 h 940595"/>
                <a:gd name="connsiteX50" fmla="*/ 222863 w 708427"/>
                <a:gd name="connsiteY50" fmla="*/ 785786 h 940595"/>
                <a:gd name="connsiteX51" fmla="*/ 219681 w 708427"/>
                <a:gd name="connsiteY51" fmla="*/ 778060 h 940595"/>
                <a:gd name="connsiteX52" fmla="*/ 219681 w 708427"/>
                <a:gd name="connsiteY52" fmla="*/ 733859 h 940595"/>
                <a:gd name="connsiteX53" fmla="*/ 113441 w 708427"/>
                <a:gd name="connsiteY53" fmla="*/ 733859 h 940595"/>
                <a:gd name="connsiteX54" fmla="*/ 102078 w 708427"/>
                <a:gd name="connsiteY54" fmla="*/ 722497 h 940595"/>
                <a:gd name="connsiteX55" fmla="*/ 102078 w 708427"/>
                <a:gd name="connsiteY55" fmla="*/ 622392 h 940595"/>
                <a:gd name="connsiteX56" fmla="*/ 113441 w 708427"/>
                <a:gd name="connsiteY56" fmla="*/ 611030 h 940595"/>
                <a:gd name="connsiteX57" fmla="*/ 301606 w 708427"/>
                <a:gd name="connsiteY57" fmla="*/ 611030 h 940595"/>
                <a:gd name="connsiteX58" fmla="*/ 419777 w 708427"/>
                <a:gd name="connsiteY58" fmla="*/ 492745 h 940595"/>
                <a:gd name="connsiteX59" fmla="*/ 419777 w 708427"/>
                <a:gd name="connsiteY59" fmla="*/ 426160 h 940595"/>
                <a:gd name="connsiteX60" fmla="*/ 431139 w 708427"/>
                <a:gd name="connsiteY60" fmla="*/ 414797 h 940595"/>
                <a:gd name="connsiteX61" fmla="*/ 565331 w 708427"/>
                <a:gd name="connsiteY61" fmla="*/ 414797 h 940595"/>
                <a:gd name="connsiteX62" fmla="*/ 685548 w 708427"/>
                <a:gd name="connsiteY62" fmla="*/ 294922 h 940595"/>
                <a:gd name="connsiteX63" fmla="*/ 685548 w 708427"/>
                <a:gd name="connsiteY63" fmla="*/ 174706 h 940595"/>
                <a:gd name="connsiteX64" fmla="*/ 546697 w 708427"/>
                <a:gd name="connsiteY64" fmla="*/ 174706 h 940595"/>
                <a:gd name="connsiteX65" fmla="*/ 546697 w 708427"/>
                <a:gd name="connsiteY65" fmla="*/ 241177 h 940595"/>
                <a:gd name="connsiteX66" fmla="*/ 543515 w 708427"/>
                <a:gd name="connsiteY66" fmla="*/ 249017 h 940595"/>
                <a:gd name="connsiteX67" fmla="*/ 496474 w 708427"/>
                <a:gd name="connsiteY67" fmla="*/ 296172 h 940595"/>
                <a:gd name="connsiteX68" fmla="*/ 488634 w 708427"/>
                <a:gd name="connsiteY68" fmla="*/ 299467 h 940595"/>
                <a:gd name="connsiteX69" fmla="*/ 437957 w 708427"/>
                <a:gd name="connsiteY69" fmla="*/ 299467 h 940595"/>
                <a:gd name="connsiteX70" fmla="*/ 426594 w 708427"/>
                <a:gd name="connsiteY70" fmla="*/ 288104 h 940595"/>
                <a:gd name="connsiteX71" fmla="*/ 426594 w 708427"/>
                <a:gd name="connsiteY71" fmla="*/ 217656 h 940595"/>
                <a:gd name="connsiteX72" fmla="*/ 387734 w 708427"/>
                <a:gd name="connsiteY72" fmla="*/ 178910 h 940595"/>
                <a:gd name="connsiteX73" fmla="*/ 384553 w 708427"/>
                <a:gd name="connsiteY73" fmla="*/ 171070 h 940595"/>
                <a:gd name="connsiteX74" fmla="*/ 384553 w 708427"/>
                <a:gd name="connsiteY74" fmla="*/ 114257 h 940595"/>
                <a:gd name="connsiteX75" fmla="*/ 391711 w 708427"/>
                <a:gd name="connsiteY75" fmla="*/ 103803 h 940595"/>
                <a:gd name="connsiteX76" fmla="*/ 550787 w 708427"/>
                <a:gd name="connsiteY76" fmla="*/ 44831 h 940595"/>
                <a:gd name="connsiteX77" fmla="*/ 541129 w 708427"/>
                <a:gd name="connsiteY77" fmla="*/ 22106 h 940595"/>
                <a:gd name="connsiteX78" fmla="*/ 375917 w 708427"/>
                <a:gd name="connsiteY78" fmla="*/ 22106 h 940595"/>
                <a:gd name="connsiteX79" fmla="*/ 22086 w 708427"/>
                <a:gd name="connsiteY79" fmla="*/ 546036 h 940595"/>
                <a:gd name="connsiteX80" fmla="*/ 22086 w 708427"/>
                <a:gd name="connsiteY80" fmla="*/ 738063 h 9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8427" h="940595">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name="connsiteX0" fmla="*/ 133583 w 144666"/>
                <a:gd name="connsiteY0" fmla="*/ 183705 h 183756"/>
                <a:gd name="connsiteX1" fmla="*/ 31320 w 144666"/>
                <a:gd name="connsiteY1" fmla="*/ 183705 h 183756"/>
                <a:gd name="connsiteX2" fmla="*/ 21093 w 144666"/>
                <a:gd name="connsiteY2" fmla="*/ 176888 h 183756"/>
                <a:gd name="connsiteX3" fmla="*/ 23479 w 144666"/>
                <a:gd name="connsiteY3" fmla="*/ 164843 h 183756"/>
                <a:gd name="connsiteX4" fmla="*/ 60067 w 144666"/>
                <a:gd name="connsiteY4" fmla="*/ 128256 h 183756"/>
                <a:gd name="connsiteX5" fmla="*/ 60067 w 144666"/>
                <a:gd name="connsiteY5" fmla="*/ 80306 h 183756"/>
                <a:gd name="connsiteX6" fmla="*/ 11321 w 144666"/>
                <a:gd name="connsiteY6" fmla="*/ 80306 h 183756"/>
                <a:gd name="connsiteX7" fmla="*/ -41 w 144666"/>
                <a:gd name="connsiteY7" fmla="*/ 68943 h 183756"/>
                <a:gd name="connsiteX8" fmla="*/ -41 w 144666"/>
                <a:gd name="connsiteY8" fmla="*/ 17130 h 183756"/>
                <a:gd name="connsiteX9" fmla="*/ 10299 w 144666"/>
                <a:gd name="connsiteY9" fmla="*/ 5767 h 183756"/>
                <a:gd name="connsiteX10" fmla="*/ 97109 w 144666"/>
                <a:gd name="connsiteY10" fmla="*/ -28 h 183756"/>
                <a:gd name="connsiteX11" fmla="*/ 105745 w 144666"/>
                <a:gd name="connsiteY11" fmla="*/ 3154 h 183756"/>
                <a:gd name="connsiteX12" fmla="*/ 141310 w 144666"/>
                <a:gd name="connsiteY12" fmla="*/ 38832 h 183756"/>
                <a:gd name="connsiteX13" fmla="*/ 144605 w 144666"/>
                <a:gd name="connsiteY13" fmla="*/ 46672 h 183756"/>
                <a:gd name="connsiteX14" fmla="*/ 144605 w 144666"/>
                <a:gd name="connsiteY14" fmla="*/ 171661 h 183756"/>
                <a:gd name="connsiteX15" fmla="*/ 133947 w 144666"/>
                <a:gd name="connsiteY15" fmla="*/ 183694 h 183756"/>
                <a:gd name="connsiteX16" fmla="*/ 133583 w 144666"/>
                <a:gd name="connsiteY16" fmla="*/ 183705 h 183756"/>
                <a:gd name="connsiteX17" fmla="*/ 57794 w 144666"/>
                <a:gd name="connsiteY17" fmla="*/ 160980 h 183756"/>
                <a:gd name="connsiteX18" fmla="*/ 122561 w 144666"/>
                <a:gd name="connsiteY18" fmla="*/ 160980 h 183756"/>
                <a:gd name="connsiteX19" fmla="*/ 122561 w 144666"/>
                <a:gd name="connsiteY19" fmla="*/ 51331 h 183756"/>
                <a:gd name="connsiteX20" fmla="*/ 93700 w 144666"/>
                <a:gd name="connsiteY20" fmla="*/ 22470 h 183756"/>
                <a:gd name="connsiteX21" fmla="*/ 22230 w 144666"/>
                <a:gd name="connsiteY21" fmla="*/ 27242 h 183756"/>
                <a:gd name="connsiteX22" fmla="*/ 22230 w 144666"/>
                <a:gd name="connsiteY22" fmla="*/ 57581 h 183756"/>
                <a:gd name="connsiteX23" fmla="*/ 70861 w 144666"/>
                <a:gd name="connsiteY23" fmla="*/ 57581 h 183756"/>
                <a:gd name="connsiteX24" fmla="*/ 82224 w 144666"/>
                <a:gd name="connsiteY24" fmla="*/ 68943 h 183756"/>
                <a:gd name="connsiteX25" fmla="*/ 82224 w 144666"/>
                <a:gd name="connsiteY25" fmla="*/ 132460 h 183756"/>
                <a:gd name="connsiteX26" fmla="*/ 78929 w 144666"/>
                <a:gd name="connsiteY26" fmla="*/ 140300 h 1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4666" h="18375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w="11362" cap="flat">
              <a:solidFill>
                <a:schemeClr val="tx2"/>
              </a:solidFill>
              <a:prstDash val="solid"/>
              <a:miter/>
            </a:ln>
          </p:spPr>
          <p:txBody>
            <a:bodyPr rtlCol="0" anchor="ctr"/>
            <a:lstStyle/>
            <a:p>
              <a:endParaRPr lang="en-US" dirty="0"/>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name="connsiteX0" fmla="*/ 8802 w 22731"/>
                  <a:gd name="connsiteY0" fmla="*/ 22394 h 22726"/>
                  <a:gd name="connsiteX1" fmla="*/ 246 w 22731"/>
                  <a:gd name="connsiteY1" fmla="*/ 8793 h 22726"/>
                  <a:gd name="connsiteX2" fmla="*/ 8802 w 22731"/>
                  <a:gd name="connsiteY2" fmla="*/ 237 h 22726"/>
                  <a:gd name="connsiteX3" fmla="*/ 22403 w 22731"/>
                  <a:gd name="connsiteY3" fmla="*/ 8793 h 22726"/>
                  <a:gd name="connsiteX4" fmla="*/ 13847 w 22731"/>
                  <a:gd name="connsiteY4" fmla="*/ 22394 h 22726"/>
                  <a:gd name="connsiteX5" fmla="*/ 8802 w 22731"/>
                  <a:gd name="connsiteY5" fmla="*/ 22394 h 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31" h="22726">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name="connsiteX0" fmla="*/ 11321 w 22725"/>
                  <a:gd name="connsiteY0" fmla="*/ 22674 h 22725"/>
                  <a:gd name="connsiteX1" fmla="*/ -41 w 22725"/>
                  <a:gd name="connsiteY1" fmla="*/ 11312 h 22725"/>
                  <a:gd name="connsiteX2" fmla="*/ 11321 w 22725"/>
                  <a:gd name="connsiteY2" fmla="*/ -51 h 22725"/>
                  <a:gd name="connsiteX3" fmla="*/ 22684 w 22725"/>
                  <a:gd name="connsiteY3" fmla="*/ 11312 h 22725"/>
                  <a:gd name="connsiteX4" fmla="*/ 11321 w 22725"/>
                  <a:gd name="connsiteY4" fmla="*/ 22674 h 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5" h="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name="connsiteX0" fmla="*/ 28368 w 299576"/>
                <a:gd name="connsiteY0" fmla="*/ 226974 h 227024"/>
                <a:gd name="connsiteX1" fmla="*/ 22914 w 299576"/>
                <a:gd name="connsiteY1" fmla="*/ 225496 h 227024"/>
                <a:gd name="connsiteX2" fmla="*/ 17233 w 299576"/>
                <a:gd name="connsiteY2" fmla="*/ 215838 h 227024"/>
                <a:gd name="connsiteX3" fmla="*/ 17233 w 299576"/>
                <a:gd name="connsiteY3" fmla="*/ 163911 h 227024"/>
                <a:gd name="connsiteX4" fmla="*/ 20528 w 299576"/>
                <a:gd name="connsiteY4" fmla="*/ 156185 h 227024"/>
                <a:gd name="connsiteX5" fmla="*/ 64160 w 299576"/>
                <a:gd name="connsiteY5" fmla="*/ 112325 h 227024"/>
                <a:gd name="connsiteX6" fmla="*/ 64160 w 299576"/>
                <a:gd name="connsiteY6" fmla="*/ 64716 h 227024"/>
                <a:gd name="connsiteX7" fmla="*/ 11324 w 299576"/>
                <a:gd name="connsiteY7" fmla="*/ 64716 h 227024"/>
                <a:gd name="connsiteX8" fmla="*/ -38 w 299576"/>
                <a:gd name="connsiteY8" fmla="*/ 53353 h 227024"/>
                <a:gd name="connsiteX9" fmla="*/ -38 w 299576"/>
                <a:gd name="connsiteY9" fmla="*/ 31423 h 227024"/>
                <a:gd name="connsiteX10" fmla="*/ 8938 w 299576"/>
                <a:gd name="connsiteY10" fmla="*/ 20061 h 227024"/>
                <a:gd name="connsiteX11" fmla="*/ 214374 w 299576"/>
                <a:gd name="connsiteY11" fmla="*/ -51 h 227024"/>
                <a:gd name="connsiteX12" fmla="*/ 291299 w 299576"/>
                <a:gd name="connsiteY12" fmla="*/ 2790 h 227024"/>
                <a:gd name="connsiteX13" fmla="*/ 299093 w 299576"/>
                <a:gd name="connsiteY13" fmla="*/ 16845 h 227024"/>
                <a:gd name="connsiteX14" fmla="*/ 290503 w 299576"/>
                <a:gd name="connsiteY14" fmla="*/ 24833 h 227024"/>
                <a:gd name="connsiteX15" fmla="*/ 235622 w 299576"/>
                <a:gd name="connsiteY15" fmla="*/ 24833 h 227024"/>
                <a:gd name="connsiteX16" fmla="*/ 235622 w 299576"/>
                <a:gd name="connsiteY16" fmla="*/ 73692 h 227024"/>
                <a:gd name="connsiteX17" fmla="*/ 232327 w 299576"/>
                <a:gd name="connsiteY17" fmla="*/ 81419 h 227024"/>
                <a:gd name="connsiteX18" fmla="*/ 172673 w 299576"/>
                <a:gd name="connsiteY18" fmla="*/ 141072 h 227024"/>
                <a:gd name="connsiteX19" fmla="*/ 170514 w 299576"/>
                <a:gd name="connsiteY19" fmla="*/ 142777 h 227024"/>
                <a:gd name="connsiteX20" fmla="*/ 34163 w 299576"/>
                <a:gd name="connsiteY20" fmla="*/ 224587 h 227024"/>
                <a:gd name="connsiteX21" fmla="*/ 28368 w 299576"/>
                <a:gd name="connsiteY21" fmla="*/ 226974 h 227024"/>
                <a:gd name="connsiteX22" fmla="*/ 39731 w 299576"/>
                <a:gd name="connsiteY22" fmla="*/ 168570 h 227024"/>
                <a:gd name="connsiteX23" fmla="*/ 39731 w 299576"/>
                <a:gd name="connsiteY23" fmla="*/ 196295 h 227024"/>
                <a:gd name="connsiteX24" fmla="*/ 158356 w 299576"/>
                <a:gd name="connsiteY24" fmla="*/ 125278 h 227024"/>
                <a:gd name="connsiteX25" fmla="*/ 213806 w 299576"/>
                <a:gd name="connsiteY25" fmla="*/ 69829 h 227024"/>
                <a:gd name="connsiteX26" fmla="*/ 213806 w 299576"/>
                <a:gd name="connsiteY26" fmla="*/ 22901 h 227024"/>
                <a:gd name="connsiteX27" fmla="*/ 22687 w 299576"/>
                <a:gd name="connsiteY27" fmla="*/ 40854 h 227024"/>
                <a:gd name="connsiteX28" fmla="*/ 22687 w 299576"/>
                <a:gd name="connsiteY28" fmla="*/ 42559 h 227024"/>
                <a:gd name="connsiteX29" fmla="*/ 75523 w 299576"/>
                <a:gd name="connsiteY29" fmla="*/ 42559 h 227024"/>
                <a:gd name="connsiteX30" fmla="*/ 86886 w 299576"/>
                <a:gd name="connsiteY30" fmla="*/ 53921 h 227024"/>
                <a:gd name="connsiteX31" fmla="*/ 86886 w 299576"/>
                <a:gd name="connsiteY31" fmla="*/ 117211 h 227024"/>
                <a:gd name="connsiteX32" fmla="*/ 83590 w 299576"/>
                <a:gd name="connsiteY32" fmla="*/ 124938 h 2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9576" h="227024">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w="11362" cap="flat">
              <a:solidFill>
                <a:schemeClr val="tx2"/>
              </a:solidFill>
              <a:prstDash val="solid"/>
              <a:miter/>
            </a:ln>
          </p:spPr>
          <p:txBody>
            <a:bodyPr rtlCol="0" anchor="ctr"/>
            <a:lstStyle/>
            <a:p>
              <a:endParaRPr lang="en-US" dirty="0"/>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name="connsiteX0" fmla="*/ 17007 w 783237"/>
              <a:gd name="connsiteY0" fmla="*/ 966460 h 966520"/>
              <a:gd name="connsiteX1" fmla="*/ 30301 w 783237"/>
              <a:gd name="connsiteY1" fmla="*/ 960097 h 966520"/>
              <a:gd name="connsiteX2" fmla="*/ 779438 w 783237"/>
              <a:gd name="connsiteY2" fmla="*/ 27682 h 966520"/>
              <a:gd name="connsiteX3" fmla="*/ 776824 w 783237"/>
              <a:gd name="connsiteY3" fmla="*/ 3707 h 966520"/>
              <a:gd name="connsiteX4" fmla="*/ 752849 w 783237"/>
              <a:gd name="connsiteY4" fmla="*/ 6321 h 966520"/>
              <a:gd name="connsiteX5" fmla="*/ 3713 w 783237"/>
              <a:gd name="connsiteY5" fmla="*/ 939190 h 966520"/>
              <a:gd name="connsiteX6" fmla="*/ 6258 w 783237"/>
              <a:gd name="connsiteY6" fmla="*/ 962995 h 966520"/>
              <a:gd name="connsiteX7" fmla="*/ 6326 w 783237"/>
              <a:gd name="connsiteY7" fmla="*/ 963052 h 966520"/>
              <a:gd name="connsiteX8" fmla="*/ 17007 w 783237"/>
              <a:gd name="connsiteY8" fmla="*/ 966460 h 96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237" h="966520">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w="11362" cap="flat">
            <a:solidFill>
              <a:schemeClr val="tx2"/>
            </a:solid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name="connsiteX0" fmla="*/ 765920 w 783020"/>
              <a:gd name="connsiteY0" fmla="*/ 966460 h 966511"/>
              <a:gd name="connsiteX1" fmla="*/ 776601 w 783020"/>
              <a:gd name="connsiteY1" fmla="*/ 962711 h 966511"/>
              <a:gd name="connsiteX2" fmla="*/ 779226 w 783020"/>
              <a:gd name="connsiteY2" fmla="*/ 938747 h 966511"/>
              <a:gd name="connsiteX3" fmla="*/ 779214 w 783020"/>
              <a:gd name="connsiteY3" fmla="*/ 938736 h 966511"/>
              <a:gd name="connsiteX4" fmla="*/ 30306 w 783020"/>
              <a:gd name="connsiteY4" fmla="*/ 6321 h 966511"/>
              <a:gd name="connsiteX5" fmla="*/ 6330 w 783020"/>
              <a:gd name="connsiteY5" fmla="*/ 3707 h 966511"/>
              <a:gd name="connsiteX6" fmla="*/ 3717 w 783020"/>
              <a:gd name="connsiteY6" fmla="*/ 27683 h 966511"/>
              <a:gd name="connsiteX7" fmla="*/ 752853 w 783020"/>
              <a:gd name="connsiteY7" fmla="*/ 960097 h 966511"/>
              <a:gd name="connsiteX8" fmla="*/ 765920 w 783020"/>
              <a:gd name="connsiteY8" fmla="*/ 966460 h 96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020" h="966511">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w="11362" cap="flat">
            <a:noFill/>
            <a:prstDash val="solid"/>
            <a:miter/>
          </a:ln>
        </p:spPr>
        <p:txBody>
          <a:bodyPr rtlCol="0" anchor="ctr"/>
          <a:lstStyle/>
          <a:p>
            <a:endParaRPr lang="en-US" dirty="0"/>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32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name="connsiteX0" fmla="*/ 1362494 w 1824489"/>
                <a:gd name="connsiteY0" fmla="*/ -51 h 1011271"/>
                <a:gd name="connsiteX1" fmla="*/ 1550658 w 1824489"/>
                <a:gd name="connsiteY1" fmla="*/ -51 h 1011271"/>
                <a:gd name="connsiteX2" fmla="*/ 1689850 w 1824489"/>
                <a:gd name="connsiteY2" fmla="*/ 117552 h 1011271"/>
                <a:gd name="connsiteX3" fmla="*/ 1823133 w 1824489"/>
                <a:gd name="connsiteY3" fmla="*/ 903275 h 1011271"/>
                <a:gd name="connsiteX4" fmla="*/ 1747390 w 1824489"/>
                <a:gd name="connsiteY4" fmla="*/ 1009925 h 1011271"/>
                <a:gd name="connsiteX5" fmla="*/ 1732232 w 1824489"/>
                <a:gd name="connsiteY5" fmla="*/ 1011220 h 1011271"/>
                <a:gd name="connsiteX6" fmla="*/ 92155 w 1824489"/>
                <a:gd name="connsiteY6" fmla="*/ 1011220 h 1011271"/>
                <a:gd name="connsiteX7" fmla="*/ -41 w 1824489"/>
                <a:gd name="connsiteY7" fmla="*/ 918433 h 1011271"/>
                <a:gd name="connsiteX8" fmla="*/ 1254 w 1824489"/>
                <a:gd name="connsiteY8" fmla="*/ 903275 h 1011271"/>
                <a:gd name="connsiteX9" fmla="*/ 134538 w 1824489"/>
                <a:gd name="connsiteY9" fmla="*/ 117552 h 1011271"/>
                <a:gd name="connsiteX10" fmla="*/ 273389 w 1824489"/>
                <a:gd name="connsiteY10" fmla="*/ -51 h 1011271"/>
                <a:gd name="connsiteX11" fmla="*/ 1362494 w 1824489"/>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271">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w="11362"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name="connsiteX0" fmla="*/ 1744390 w 1853955"/>
                <a:gd name="connsiteY0" fmla="*/ 1043149 h 1043541"/>
                <a:gd name="connsiteX1" fmla="*/ 109312 w 1853955"/>
                <a:gd name="connsiteY1" fmla="*/ 1043149 h 1043541"/>
                <a:gd name="connsiteX2" fmla="*/ -41 w 1853955"/>
                <a:gd name="connsiteY2" fmla="*/ 933432 h 1043541"/>
                <a:gd name="connsiteX3" fmla="*/ 1482 w 1853955"/>
                <a:gd name="connsiteY3" fmla="*/ 915434 h 1043541"/>
                <a:gd name="connsiteX4" fmla="*/ 134424 w 1853955"/>
                <a:gd name="connsiteY4" fmla="*/ 131415 h 1043541"/>
                <a:gd name="connsiteX5" fmla="*/ 290091 w 1853955"/>
                <a:gd name="connsiteY5" fmla="*/ -51 h 1043541"/>
                <a:gd name="connsiteX6" fmla="*/ 1254662 w 1853955"/>
                <a:gd name="connsiteY6" fmla="*/ -51 h 1043541"/>
                <a:gd name="connsiteX7" fmla="*/ 1269729 w 1853955"/>
                <a:gd name="connsiteY7" fmla="*/ 18959 h 1043541"/>
                <a:gd name="connsiteX8" fmla="*/ 1254662 w 1853955"/>
                <a:gd name="connsiteY8" fmla="*/ 34037 h 1043541"/>
                <a:gd name="connsiteX9" fmla="*/ 289523 w 1853955"/>
                <a:gd name="connsiteY9" fmla="*/ 34037 h 1043541"/>
                <a:gd name="connsiteX10" fmla="*/ 167603 w 1853955"/>
                <a:gd name="connsiteY10" fmla="*/ 137096 h 1043541"/>
                <a:gd name="connsiteX11" fmla="*/ 34660 w 1853955"/>
                <a:gd name="connsiteY11" fmla="*/ 921115 h 1043541"/>
                <a:gd name="connsiteX12" fmla="*/ 96086 w 1853955"/>
                <a:gd name="connsiteY12" fmla="*/ 1007766 h 1043541"/>
                <a:gd name="connsiteX13" fmla="*/ 108744 w 1853955"/>
                <a:gd name="connsiteY13" fmla="*/ 1008834 h 1043541"/>
                <a:gd name="connsiteX14" fmla="*/ 1744958 w 1853955"/>
                <a:gd name="connsiteY14" fmla="*/ 1008834 h 1043541"/>
                <a:gd name="connsiteX15" fmla="*/ 1820133 w 1853955"/>
                <a:gd name="connsiteY15" fmla="*/ 934023 h 1043541"/>
                <a:gd name="connsiteX16" fmla="*/ 1819042 w 1853955"/>
                <a:gd name="connsiteY16" fmla="*/ 921115 h 1043541"/>
                <a:gd name="connsiteX17" fmla="*/ 1686100 w 1853955"/>
                <a:gd name="connsiteY17" fmla="*/ 137096 h 1043541"/>
                <a:gd name="connsiteX18" fmla="*/ 1563725 w 1853955"/>
                <a:gd name="connsiteY18" fmla="*/ 34378 h 1043541"/>
                <a:gd name="connsiteX19" fmla="*/ 1375901 w 1853955"/>
                <a:gd name="connsiteY19" fmla="*/ 34378 h 1043541"/>
                <a:gd name="connsiteX20" fmla="*/ 1356891 w 1853955"/>
                <a:gd name="connsiteY20" fmla="*/ 19300 h 1043541"/>
                <a:gd name="connsiteX21" fmla="*/ 1371958 w 1853955"/>
                <a:gd name="connsiteY21" fmla="*/ 290 h 1043541"/>
                <a:gd name="connsiteX22" fmla="*/ 1375901 w 1853955"/>
                <a:gd name="connsiteY22" fmla="*/ 290 h 1043541"/>
                <a:gd name="connsiteX23" fmla="*/ 1563725 w 1853955"/>
                <a:gd name="connsiteY23" fmla="*/ 290 h 1043541"/>
                <a:gd name="connsiteX24" fmla="*/ 1719393 w 1853955"/>
                <a:gd name="connsiteY24" fmla="*/ 131755 h 1043541"/>
                <a:gd name="connsiteX25" fmla="*/ 1852335 w 1853955"/>
                <a:gd name="connsiteY25" fmla="*/ 915775 h 1043541"/>
                <a:gd name="connsiteX26" fmla="*/ 1762991 w 1853955"/>
                <a:gd name="connsiteY26" fmla="*/ 1041934 h 1043541"/>
                <a:gd name="connsiteX27" fmla="*/ 1744503 w 1853955"/>
                <a:gd name="connsiteY27" fmla="*/ 1043490 h 104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541">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w="11362"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name="connsiteX0" fmla="*/ 1238039 w 1246641"/>
                <a:gd name="connsiteY0" fmla="*/ 545891 h 545942"/>
                <a:gd name="connsiteX1" fmla="*/ 1231336 w 1246641"/>
                <a:gd name="connsiteY1" fmla="*/ 542596 h 545942"/>
                <a:gd name="connsiteX2" fmla="*/ 8834 w 1246641"/>
                <a:gd name="connsiteY2" fmla="*/ 17303 h 545942"/>
                <a:gd name="connsiteX3" fmla="*/ -29 w 1246641"/>
                <a:gd name="connsiteY3" fmla="*/ 9122 h 545942"/>
                <a:gd name="connsiteX4" fmla="*/ 8015 w 1246641"/>
                <a:gd name="connsiteY4" fmla="*/ 157 h 545942"/>
                <a:gd name="connsiteX5" fmla="*/ 8152 w 1246641"/>
                <a:gd name="connsiteY5" fmla="*/ 145 h 545942"/>
                <a:gd name="connsiteX6" fmla="*/ 1244857 w 1246641"/>
                <a:gd name="connsiteY6" fmla="*/ 532142 h 545942"/>
                <a:gd name="connsiteX7" fmla="*/ 1243380 w 1246641"/>
                <a:gd name="connsiteY7" fmla="*/ 544073 h 545942"/>
                <a:gd name="connsiteX8" fmla="*/ 1238039 w 1246641"/>
                <a:gd name="connsiteY8" fmla="*/ 545891 h 54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6641" h="545942">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w="11362"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name="connsiteX0" fmla="*/ 1364932 w 1373577"/>
                <a:gd name="connsiteY0" fmla="*/ 652764 h 652816"/>
                <a:gd name="connsiteX1" fmla="*/ 1358001 w 1373577"/>
                <a:gd name="connsiteY1" fmla="*/ 649241 h 652816"/>
                <a:gd name="connsiteX2" fmla="*/ 9829 w 1373577"/>
                <a:gd name="connsiteY2" fmla="*/ 17253 h 652816"/>
                <a:gd name="connsiteX3" fmla="*/ 46 w 1373577"/>
                <a:gd name="connsiteY3" fmla="*/ 9936 h 652816"/>
                <a:gd name="connsiteX4" fmla="*/ 7363 w 1373577"/>
                <a:gd name="connsiteY4" fmla="*/ 164 h 652816"/>
                <a:gd name="connsiteX5" fmla="*/ 9261 w 1373577"/>
                <a:gd name="connsiteY5" fmla="*/ 96 h 652816"/>
                <a:gd name="connsiteX6" fmla="*/ 1371863 w 1373577"/>
                <a:gd name="connsiteY6" fmla="*/ 639242 h 652816"/>
                <a:gd name="connsiteX7" fmla="*/ 1370159 w 1373577"/>
                <a:gd name="connsiteY7" fmla="*/ 651014 h 652816"/>
                <a:gd name="connsiteX8" fmla="*/ 1369932 w 1373577"/>
                <a:gd name="connsiteY8" fmla="*/ 651173 h 652816"/>
                <a:gd name="connsiteX9" fmla="*/ 1364932 w 1373577"/>
                <a:gd name="connsiteY9" fmla="*/ 652764 h 65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3577" h="652816">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w="11362"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name="connsiteX0" fmla="*/ 8515 w 240037"/>
                <a:gd name="connsiteY0" fmla="*/ 404703 h 404754"/>
                <a:gd name="connsiteX1" fmla="*/ -41 w 240037"/>
                <a:gd name="connsiteY1" fmla="*/ 396215 h 404754"/>
                <a:gd name="connsiteX2" fmla="*/ 1129 w 240037"/>
                <a:gd name="connsiteY2" fmla="*/ 391864 h 404754"/>
                <a:gd name="connsiteX3" fmla="*/ 224404 w 240037"/>
                <a:gd name="connsiteY3" fmla="*/ 4058 h 404754"/>
                <a:gd name="connsiteX4" fmla="*/ 235767 w 240037"/>
                <a:gd name="connsiteY4" fmla="*/ 990 h 404754"/>
                <a:gd name="connsiteX5" fmla="*/ 238948 w 240037"/>
                <a:gd name="connsiteY5" fmla="*/ 12353 h 404754"/>
                <a:gd name="connsiteX6" fmla="*/ 15673 w 240037"/>
                <a:gd name="connsiteY6" fmla="*/ 400158 h 404754"/>
                <a:gd name="connsiteX7" fmla="*/ 8515 w 240037"/>
                <a:gd name="connsiteY7" fmla="*/ 404703 h 4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37" h="404754">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w="11362"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name="connsiteX0" fmla="*/ 8458 w 245662"/>
                <a:gd name="connsiteY0" fmla="*/ 414475 h 414526"/>
                <a:gd name="connsiteX1" fmla="*/ -41 w 245662"/>
                <a:gd name="connsiteY1" fmla="*/ 405931 h 414526"/>
                <a:gd name="connsiteX2" fmla="*/ 1073 w 245662"/>
                <a:gd name="connsiteY2" fmla="*/ 401749 h 414526"/>
                <a:gd name="connsiteX3" fmla="*/ 230029 w 245662"/>
                <a:gd name="connsiteY3" fmla="*/ 4058 h 414526"/>
                <a:gd name="connsiteX4" fmla="*/ 241391 w 245662"/>
                <a:gd name="connsiteY4" fmla="*/ 990 h 414526"/>
                <a:gd name="connsiteX5" fmla="*/ 244573 w 245662"/>
                <a:gd name="connsiteY5" fmla="*/ 12353 h 414526"/>
                <a:gd name="connsiteX6" fmla="*/ 15617 w 245662"/>
                <a:gd name="connsiteY6" fmla="*/ 410044 h 414526"/>
                <a:gd name="connsiteX7" fmla="*/ 8458 w 245662"/>
                <a:gd name="connsiteY7" fmla="*/ 414475 h 4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62" h="414526">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w="11362"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name="connsiteX0" fmla="*/ 8437 w 246068"/>
                <a:gd name="connsiteY0" fmla="*/ 414455 h 414507"/>
                <a:gd name="connsiteX1" fmla="*/ 4232 w 246068"/>
                <a:gd name="connsiteY1" fmla="*/ 413319 h 414507"/>
                <a:gd name="connsiteX2" fmla="*/ 1005 w 246068"/>
                <a:gd name="connsiteY2" fmla="*/ 402047 h 414507"/>
                <a:gd name="connsiteX3" fmla="*/ 1051 w 246068"/>
                <a:gd name="connsiteY3" fmla="*/ 401956 h 414507"/>
                <a:gd name="connsiteX4" fmla="*/ 230007 w 246068"/>
                <a:gd name="connsiteY4" fmla="*/ 4265 h 414507"/>
                <a:gd name="connsiteX5" fmla="*/ 241711 w 246068"/>
                <a:gd name="connsiteY5" fmla="*/ 1084 h 414507"/>
                <a:gd name="connsiteX6" fmla="*/ 244892 w 246068"/>
                <a:gd name="connsiteY6" fmla="*/ 12787 h 414507"/>
                <a:gd name="connsiteX7" fmla="*/ 15822 w 246068"/>
                <a:gd name="connsiteY7" fmla="*/ 410478 h 414507"/>
                <a:gd name="connsiteX8" fmla="*/ 8437 w 246068"/>
                <a:gd name="connsiteY8" fmla="*/ 414455 h 41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068" h="414507">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w="11362"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name="connsiteX0" fmla="*/ 8355 w 245521"/>
                <a:gd name="connsiteY0" fmla="*/ 414331 h 414382"/>
                <a:gd name="connsiteX1" fmla="*/ 4151 w 245521"/>
                <a:gd name="connsiteY1" fmla="*/ 413195 h 414382"/>
                <a:gd name="connsiteX2" fmla="*/ 970 w 245521"/>
                <a:gd name="connsiteY2" fmla="*/ 401832 h 414382"/>
                <a:gd name="connsiteX3" fmla="*/ 229926 w 245521"/>
                <a:gd name="connsiteY3" fmla="*/ 4141 h 414382"/>
                <a:gd name="connsiteX4" fmla="*/ 241288 w 245521"/>
                <a:gd name="connsiteY4" fmla="*/ 960 h 414382"/>
                <a:gd name="connsiteX5" fmla="*/ 244470 w 245521"/>
                <a:gd name="connsiteY5" fmla="*/ 12322 h 414382"/>
                <a:gd name="connsiteX6" fmla="*/ 15514 w 245521"/>
                <a:gd name="connsiteY6" fmla="*/ 410013 h 414382"/>
                <a:gd name="connsiteX7" fmla="*/ 8355 w 245521"/>
                <a:gd name="connsiteY7" fmla="*/ 414331 h 41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21" h="414382">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w="11362"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name="connsiteX0" fmla="*/ 8355 w 380120"/>
                <a:gd name="connsiteY0" fmla="*/ 647977 h 648027"/>
                <a:gd name="connsiteX1" fmla="*/ 4151 w 380120"/>
                <a:gd name="connsiteY1" fmla="*/ 646840 h 648027"/>
                <a:gd name="connsiteX2" fmla="*/ 970 w 380120"/>
                <a:gd name="connsiteY2" fmla="*/ 635478 h 648027"/>
                <a:gd name="connsiteX3" fmla="*/ 364573 w 380120"/>
                <a:gd name="connsiteY3" fmla="*/ 4058 h 648027"/>
                <a:gd name="connsiteX4" fmla="*/ 375935 w 380120"/>
                <a:gd name="connsiteY4" fmla="*/ 990 h 648027"/>
                <a:gd name="connsiteX5" fmla="*/ 379003 w 380120"/>
                <a:gd name="connsiteY5" fmla="*/ 12353 h 648027"/>
                <a:gd name="connsiteX6" fmla="*/ 15400 w 380120"/>
                <a:gd name="connsiteY6" fmla="*/ 643773 h 648027"/>
                <a:gd name="connsiteX7" fmla="*/ 8355 w 380120"/>
                <a:gd name="connsiteY7" fmla="*/ 647977 h 6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120" h="648027">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w="11362"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name="connsiteX0" fmla="*/ 8572 w 407325"/>
                <a:gd name="connsiteY0" fmla="*/ 694771 h 694822"/>
                <a:gd name="connsiteX1" fmla="*/ -41 w 407325"/>
                <a:gd name="connsiteY1" fmla="*/ 686340 h 694822"/>
                <a:gd name="connsiteX2" fmla="*/ 1072 w 407325"/>
                <a:gd name="connsiteY2" fmla="*/ 682045 h 694822"/>
                <a:gd name="connsiteX3" fmla="*/ 391264 w 407325"/>
                <a:gd name="connsiteY3" fmla="*/ 4265 h 694822"/>
                <a:gd name="connsiteX4" fmla="*/ 402967 w 407325"/>
                <a:gd name="connsiteY4" fmla="*/ 1084 h 694822"/>
                <a:gd name="connsiteX5" fmla="*/ 406149 w 407325"/>
                <a:gd name="connsiteY5" fmla="*/ 12787 h 694822"/>
                <a:gd name="connsiteX6" fmla="*/ 15957 w 407325"/>
                <a:gd name="connsiteY6" fmla="*/ 690567 h 694822"/>
                <a:gd name="connsiteX7" fmla="*/ 8572 w 407325"/>
                <a:gd name="connsiteY7" fmla="*/ 694771 h 69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5" h="694822">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w="11362"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name="connsiteX0" fmla="*/ 8458 w 402996"/>
                <a:gd name="connsiteY0" fmla="*/ 687342 h 687392"/>
                <a:gd name="connsiteX1" fmla="*/ -41 w 402996"/>
                <a:gd name="connsiteY1" fmla="*/ 678797 h 687392"/>
                <a:gd name="connsiteX2" fmla="*/ 1072 w 402996"/>
                <a:gd name="connsiteY2" fmla="*/ 674616 h 687392"/>
                <a:gd name="connsiteX3" fmla="*/ 387400 w 402996"/>
                <a:gd name="connsiteY3" fmla="*/ 4222 h 687392"/>
                <a:gd name="connsiteX4" fmla="*/ 398672 w 402996"/>
                <a:gd name="connsiteY4" fmla="*/ 996 h 687392"/>
                <a:gd name="connsiteX5" fmla="*/ 398763 w 402996"/>
                <a:gd name="connsiteY5" fmla="*/ 1041 h 687392"/>
                <a:gd name="connsiteX6" fmla="*/ 401945 w 402996"/>
                <a:gd name="connsiteY6" fmla="*/ 12404 h 687392"/>
                <a:gd name="connsiteX7" fmla="*/ 15616 w 402996"/>
                <a:gd name="connsiteY7" fmla="*/ 682797 h 687392"/>
                <a:gd name="connsiteX8" fmla="*/ 8458 w 402996"/>
                <a:gd name="connsiteY8" fmla="*/ 687342 h 68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996" h="687392">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w="11362"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name="connsiteX0" fmla="*/ 8386 w 370464"/>
                <a:gd name="connsiteY0" fmla="*/ 631387 h 631438"/>
                <a:gd name="connsiteX1" fmla="*/ 4068 w 370464"/>
                <a:gd name="connsiteY1" fmla="*/ 630251 h 631438"/>
                <a:gd name="connsiteX2" fmla="*/ 1000 w 370464"/>
                <a:gd name="connsiteY2" fmla="*/ 618888 h 631438"/>
                <a:gd name="connsiteX3" fmla="*/ 354831 w 370464"/>
                <a:gd name="connsiteY3" fmla="*/ 4058 h 631438"/>
                <a:gd name="connsiteX4" fmla="*/ 366194 w 370464"/>
                <a:gd name="connsiteY4" fmla="*/ 990 h 631438"/>
                <a:gd name="connsiteX5" fmla="*/ 369375 w 370464"/>
                <a:gd name="connsiteY5" fmla="*/ 12353 h 631438"/>
                <a:gd name="connsiteX6" fmla="*/ 15431 w 370464"/>
                <a:gd name="connsiteY6" fmla="*/ 627183 h 631438"/>
                <a:gd name="connsiteX7" fmla="*/ 8386 w 370464"/>
                <a:gd name="connsiteY7" fmla="*/ 631387 h 63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464" h="631438">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w="11362"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name="connsiteX0" fmla="*/ 8458 w 255199"/>
                <a:gd name="connsiteY0" fmla="*/ 431904 h 431954"/>
                <a:gd name="connsiteX1" fmla="*/ -41 w 255199"/>
                <a:gd name="connsiteY1" fmla="*/ 423359 h 431954"/>
                <a:gd name="connsiteX2" fmla="*/ 1072 w 255199"/>
                <a:gd name="connsiteY2" fmla="*/ 419178 h 431954"/>
                <a:gd name="connsiteX3" fmla="*/ 239687 w 255199"/>
                <a:gd name="connsiteY3" fmla="*/ 4102 h 431954"/>
                <a:gd name="connsiteX4" fmla="*/ 251049 w 255199"/>
                <a:gd name="connsiteY4" fmla="*/ 920 h 431954"/>
                <a:gd name="connsiteX5" fmla="*/ 254117 w 255199"/>
                <a:gd name="connsiteY5" fmla="*/ 12283 h 431954"/>
                <a:gd name="connsiteX6" fmla="*/ 15503 w 255199"/>
                <a:gd name="connsiteY6" fmla="*/ 427359 h 431954"/>
                <a:gd name="connsiteX7" fmla="*/ 8458 w 255199"/>
                <a:gd name="connsiteY7" fmla="*/ 431904 h 431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99" h="431954">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w="11362"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name="connsiteX0" fmla="*/ 8392 w 246024"/>
                <a:gd name="connsiteY0" fmla="*/ 414455 h 414512"/>
                <a:gd name="connsiteX1" fmla="*/ 4188 w 246024"/>
                <a:gd name="connsiteY1" fmla="*/ 413319 h 414512"/>
                <a:gd name="connsiteX2" fmla="*/ 1007 w 246024"/>
                <a:gd name="connsiteY2" fmla="*/ 401956 h 414512"/>
                <a:gd name="connsiteX3" fmla="*/ 229963 w 246024"/>
                <a:gd name="connsiteY3" fmla="*/ 4265 h 414512"/>
                <a:gd name="connsiteX4" fmla="*/ 241666 w 246024"/>
                <a:gd name="connsiteY4" fmla="*/ 1084 h 414512"/>
                <a:gd name="connsiteX5" fmla="*/ 244848 w 246024"/>
                <a:gd name="connsiteY5" fmla="*/ 12787 h 414512"/>
                <a:gd name="connsiteX6" fmla="*/ 15778 w 246024"/>
                <a:gd name="connsiteY6" fmla="*/ 410478 h 414512"/>
                <a:gd name="connsiteX7" fmla="*/ 8392 w 246024"/>
                <a:gd name="connsiteY7" fmla="*/ 414455 h 41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024" h="414512">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w="11362"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name="connsiteX0" fmla="*/ 8421 w 302865"/>
                <a:gd name="connsiteY0" fmla="*/ 513310 h 513362"/>
                <a:gd name="connsiteX1" fmla="*/ 4103 w 302865"/>
                <a:gd name="connsiteY1" fmla="*/ 512173 h 513362"/>
                <a:gd name="connsiteX2" fmla="*/ 1035 w 302865"/>
                <a:gd name="connsiteY2" fmla="*/ 500811 h 513362"/>
                <a:gd name="connsiteX3" fmla="*/ 286804 w 302865"/>
                <a:gd name="connsiteY3" fmla="*/ 4265 h 513362"/>
                <a:gd name="connsiteX4" fmla="*/ 298508 w 302865"/>
                <a:gd name="connsiteY4" fmla="*/ 1084 h 513362"/>
                <a:gd name="connsiteX5" fmla="*/ 301689 w 302865"/>
                <a:gd name="connsiteY5" fmla="*/ 12787 h 513362"/>
                <a:gd name="connsiteX6" fmla="*/ 15806 w 302865"/>
                <a:gd name="connsiteY6" fmla="*/ 509333 h 513362"/>
                <a:gd name="connsiteX7" fmla="*/ 8421 w 302865"/>
                <a:gd name="connsiteY7" fmla="*/ 513310 h 51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65" h="513362">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w="11362"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name="connsiteX0" fmla="*/ 8421 w 297741"/>
                <a:gd name="connsiteY0" fmla="*/ 505192 h 505243"/>
                <a:gd name="connsiteX1" fmla="*/ 4103 w 297741"/>
                <a:gd name="connsiteY1" fmla="*/ 504056 h 505243"/>
                <a:gd name="connsiteX2" fmla="*/ 1035 w 297741"/>
                <a:gd name="connsiteY2" fmla="*/ 492693 h 505243"/>
                <a:gd name="connsiteX3" fmla="*/ 282145 w 297741"/>
                <a:gd name="connsiteY3" fmla="*/ 4102 h 505243"/>
                <a:gd name="connsiteX4" fmla="*/ 293508 w 297741"/>
                <a:gd name="connsiteY4" fmla="*/ 920 h 505243"/>
                <a:gd name="connsiteX5" fmla="*/ 296690 w 297741"/>
                <a:gd name="connsiteY5" fmla="*/ 12283 h 505243"/>
                <a:gd name="connsiteX6" fmla="*/ 15465 w 297741"/>
                <a:gd name="connsiteY6" fmla="*/ 500874 h 505243"/>
                <a:gd name="connsiteX7" fmla="*/ 8421 w 297741"/>
                <a:gd name="connsiteY7" fmla="*/ 505192 h 50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41" h="505243">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w="11362"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name="connsiteX0" fmla="*/ 270067 w 279476"/>
                <a:gd name="connsiteY0" fmla="*/ 102313 h 102483"/>
                <a:gd name="connsiteX1" fmla="*/ 267340 w 279476"/>
                <a:gd name="connsiteY1" fmla="*/ 102313 h 102483"/>
                <a:gd name="connsiteX2" fmla="*/ 6000 w 279476"/>
                <a:gd name="connsiteY2" fmla="*/ 17207 h 102483"/>
                <a:gd name="connsiteX3" fmla="*/ 364 w 279476"/>
                <a:gd name="connsiteY3" fmla="*/ 6379 h 102483"/>
                <a:gd name="connsiteX4" fmla="*/ 546 w 279476"/>
                <a:gd name="connsiteY4" fmla="*/ 5845 h 102483"/>
                <a:gd name="connsiteX5" fmla="*/ 11284 w 279476"/>
                <a:gd name="connsiteY5" fmla="*/ 368 h 102483"/>
                <a:gd name="connsiteX6" fmla="*/ 11340 w 279476"/>
                <a:gd name="connsiteY6" fmla="*/ 391 h 102483"/>
                <a:gd name="connsiteX7" fmla="*/ 272680 w 279476"/>
                <a:gd name="connsiteY7" fmla="*/ 85496 h 102483"/>
                <a:gd name="connsiteX8" fmla="*/ 279248 w 279476"/>
                <a:gd name="connsiteY8" fmla="*/ 95598 h 102483"/>
                <a:gd name="connsiteX9" fmla="*/ 270067 w 279476"/>
                <a:gd name="connsiteY9" fmla="*/ 102313 h 10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76" h="102483">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w="11362"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name="connsiteX0" fmla="*/ 8328 w 98371"/>
                <a:gd name="connsiteY0" fmla="*/ 164480 h 164530"/>
                <a:gd name="connsiteX1" fmla="*/ 4237 w 98371"/>
                <a:gd name="connsiteY1" fmla="*/ 163343 h 164530"/>
                <a:gd name="connsiteX2" fmla="*/ 942 w 98371"/>
                <a:gd name="connsiteY2" fmla="*/ 151981 h 164530"/>
                <a:gd name="connsiteX3" fmla="*/ 82639 w 98371"/>
                <a:gd name="connsiteY3" fmla="*/ 4267 h 164530"/>
                <a:gd name="connsiteX4" fmla="*/ 94002 w 98371"/>
                <a:gd name="connsiteY4" fmla="*/ 972 h 164530"/>
                <a:gd name="connsiteX5" fmla="*/ 97410 w 98371"/>
                <a:gd name="connsiteY5" fmla="*/ 12334 h 164530"/>
                <a:gd name="connsiteX6" fmla="*/ 15600 w 98371"/>
                <a:gd name="connsiteY6" fmla="*/ 160048 h 164530"/>
                <a:gd name="connsiteX7" fmla="*/ 8328 w 98371"/>
                <a:gd name="connsiteY7" fmla="*/ 164480 h 16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71" h="164530">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w="11362"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name="connsiteX0" fmla="*/ 406399 w 415318"/>
                <a:gd name="connsiteY0" fmla="*/ 168304 h 168359"/>
                <a:gd name="connsiteX1" fmla="*/ 403331 w 415318"/>
                <a:gd name="connsiteY1" fmla="*/ 167736 h 168359"/>
                <a:gd name="connsiteX2" fmla="*/ 5640 w 415318"/>
                <a:gd name="connsiteY2" fmla="*/ 16954 h 168359"/>
                <a:gd name="connsiteX3" fmla="*/ 448 w 415318"/>
                <a:gd name="connsiteY3" fmla="*/ 6080 h 168359"/>
                <a:gd name="connsiteX4" fmla="*/ 641 w 415318"/>
                <a:gd name="connsiteY4" fmla="*/ 5592 h 168359"/>
                <a:gd name="connsiteX5" fmla="*/ 11731 w 415318"/>
                <a:gd name="connsiteY5" fmla="*/ 490 h 168359"/>
                <a:gd name="connsiteX6" fmla="*/ 12003 w 415318"/>
                <a:gd name="connsiteY6" fmla="*/ 592 h 168359"/>
                <a:gd name="connsiteX7" fmla="*/ 409694 w 415318"/>
                <a:gd name="connsiteY7" fmla="*/ 151374 h 168359"/>
                <a:gd name="connsiteX8" fmla="*/ 414751 w 415318"/>
                <a:gd name="connsiteY8" fmla="*/ 162316 h 168359"/>
                <a:gd name="connsiteX9" fmla="*/ 414580 w 415318"/>
                <a:gd name="connsiteY9" fmla="*/ 162737 h 168359"/>
                <a:gd name="connsiteX10" fmla="*/ 406399 w 415318"/>
                <a:gd name="connsiteY10" fmla="*/ 168304 h 16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318" h="168359">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w="11362"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name="connsiteX0" fmla="*/ 8513 w 77374"/>
                <a:gd name="connsiteY0" fmla="*/ 137416 h 137469"/>
                <a:gd name="connsiteX1" fmla="*/ 4649 w 77374"/>
                <a:gd name="connsiteY1" fmla="*/ 136507 h 137469"/>
                <a:gd name="connsiteX2" fmla="*/ 786 w 77374"/>
                <a:gd name="connsiteY2" fmla="*/ 125145 h 137469"/>
                <a:gd name="connsiteX3" fmla="*/ 61008 w 77374"/>
                <a:gd name="connsiteY3" fmla="*/ 5042 h 137469"/>
                <a:gd name="connsiteX4" fmla="*/ 72234 w 77374"/>
                <a:gd name="connsiteY4" fmla="*/ 667 h 137469"/>
                <a:gd name="connsiteX5" fmla="*/ 76609 w 77374"/>
                <a:gd name="connsiteY5" fmla="*/ 11905 h 137469"/>
                <a:gd name="connsiteX6" fmla="*/ 76234 w 77374"/>
                <a:gd name="connsiteY6" fmla="*/ 12655 h 137469"/>
                <a:gd name="connsiteX7" fmla="*/ 16126 w 77374"/>
                <a:gd name="connsiteY7" fmla="*/ 132871 h 137469"/>
                <a:gd name="connsiteX8" fmla="*/ 8513 w 77374"/>
                <a:gd name="connsiteY8" fmla="*/ 137416 h 1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374" h="137469">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w="11362"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name="connsiteX0" fmla="*/ 609531 w 618720"/>
                <a:gd name="connsiteY0" fmla="*/ 209977 h 210147"/>
                <a:gd name="connsiteX1" fmla="*/ 606917 w 618720"/>
                <a:gd name="connsiteY1" fmla="*/ 209977 h 210147"/>
                <a:gd name="connsiteX2" fmla="*/ 5949 w 618720"/>
                <a:gd name="connsiteY2" fmla="*/ 16812 h 210147"/>
                <a:gd name="connsiteX3" fmla="*/ 314 w 618720"/>
                <a:gd name="connsiteY3" fmla="*/ 6336 h 210147"/>
                <a:gd name="connsiteX4" fmla="*/ 382 w 618720"/>
                <a:gd name="connsiteY4" fmla="*/ 6132 h 210147"/>
                <a:gd name="connsiteX5" fmla="*/ 10915 w 618720"/>
                <a:gd name="connsiteY5" fmla="*/ 280 h 210147"/>
                <a:gd name="connsiteX6" fmla="*/ 11744 w 618720"/>
                <a:gd name="connsiteY6" fmla="*/ 564 h 210147"/>
                <a:gd name="connsiteX7" fmla="*/ 612712 w 618720"/>
                <a:gd name="connsiteY7" fmla="*/ 193728 h 210147"/>
                <a:gd name="connsiteX8" fmla="*/ 618280 w 618720"/>
                <a:gd name="connsiteY8" fmla="*/ 204522 h 210147"/>
                <a:gd name="connsiteX9" fmla="*/ 609531 w 618720"/>
                <a:gd name="connsiteY9" fmla="*/ 209977 h 21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8720" h="210147">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w="11362"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name="connsiteX0" fmla="*/ 155495 w 164140"/>
                <a:gd name="connsiteY0" fmla="*/ 63979 h 64106"/>
                <a:gd name="connsiteX1" fmla="*/ 152882 w 164140"/>
                <a:gd name="connsiteY1" fmla="*/ 63979 h 64106"/>
                <a:gd name="connsiteX2" fmla="*/ 5850 w 164140"/>
                <a:gd name="connsiteY2" fmla="*/ 16597 h 64106"/>
                <a:gd name="connsiteX3" fmla="*/ 350 w 164140"/>
                <a:gd name="connsiteY3" fmla="*/ 6052 h 64106"/>
                <a:gd name="connsiteX4" fmla="*/ 395 w 164140"/>
                <a:gd name="connsiteY4" fmla="*/ 5916 h 64106"/>
                <a:gd name="connsiteX5" fmla="*/ 11190 w 164140"/>
                <a:gd name="connsiteY5" fmla="*/ 348 h 64106"/>
                <a:gd name="connsiteX6" fmla="*/ 158108 w 164140"/>
                <a:gd name="connsiteY6" fmla="*/ 47730 h 64106"/>
                <a:gd name="connsiteX7" fmla="*/ 163744 w 164140"/>
                <a:gd name="connsiteY7" fmla="*/ 58207 h 64106"/>
                <a:gd name="connsiteX8" fmla="*/ 163676 w 164140"/>
                <a:gd name="connsiteY8" fmla="*/ 58411 h 64106"/>
                <a:gd name="connsiteX9" fmla="*/ 155495 w 164140"/>
                <a:gd name="connsiteY9" fmla="*/ 63979 h 6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140" h="64106">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w="11362"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name="connsiteX0" fmla="*/ 8436 w 166530"/>
                <a:gd name="connsiteY0" fmla="*/ 276286 h 276340"/>
                <a:gd name="connsiteX1" fmla="*/ 4232 w 166530"/>
                <a:gd name="connsiteY1" fmla="*/ 275150 h 276340"/>
                <a:gd name="connsiteX2" fmla="*/ 1005 w 166530"/>
                <a:gd name="connsiteY2" fmla="*/ 263867 h 276340"/>
                <a:gd name="connsiteX3" fmla="*/ 1050 w 166530"/>
                <a:gd name="connsiteY3" fmla="*/ 263787 h 276340"/>
                <a:gd name="connsiteX4" fmla="*/ 150469 w 166530"/>
                <a:gd name="connsiteY4" fmla="*/ 4265 h 276340"/>
                <a:gd name="connsiteX5" fmla="*/ 162173 w 166530"/>
                <a:gd name="connsiteY5" fmla="*/ 1084 h 276340"/>
                <a:gd name="connsiteX6" fmla="*/ 165354 w 166530"/>
                <a:gd name="connsiteY6" fmla="*/ 12787 h 276340"/>
                <a:gd name="connsiteX7" fmla="*/ 16049 w 166530"/>
                <a:gd name="connsiteY7" fmla="*/ 272082 h 276340"/>
                <a:gd name="connsiteX8" fmla="*/ 8436 w 166530"/>
                <a:gd name="connsiteY8" fmla="*/ 276286 h 2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530" h="27634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w="11362"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name="connsiteX0" fmla="*/ 8572 w 109170"/>
                <a:gd name="connsiteY0" fmla="*/ 176863 h 176914"/>
                <a:gd name="connsiteX1" fmla="*/ -41 w 109170"/>
                <a:gd name="connsiteY1" fmla="*/ 168432 h 176914"/>
                <a:gd name="connsiteX2" fmla="*/ 1073 w 109170"/>
                <a:gd name="connsiteY2" fmla="*/ 164137 h 176914"/>
                <a:gd name="connsiteX3" fmla="*/ 93110 w 109170"/>
                <a:gd name="connsiteY3" fmla="*/ 4265 h 176914"/>
                <a:gd name="connsiteX4" fmla="*/ 104813 w 109170"/>
                <a:gd name="connsiteY4" fmla="*/ 1084 h 176914"/>
                <a:gd name="connsiteX5" fmla="*/ 107995 w 109170"/>
                <a:gd name="connsiteY5" fmla="*/ 12787 h 176914"/>
                <a:gd name="connsiteX6" fmla="*/ 15958 w 109170"/>
                <a:gd name="connsiteY6" fmla="*/ 172659 h 176914"/>
                <a:gd name="connsiteX7" fmla="*/ 8572 w 109170"/>
                <a:gd name="connsiteY7" fmla="*/ 176863 h 17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170" h="176914">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w="11362"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name="connsiteX0" fmla="*/ 314526 w 323180"/>
                <a:gd name="connsiteY0" fmla="*/ 115120 h 115281"/>
                <a:gd name="connsiteX1" fmla="*/ 311913 w 323180"/>
                <a:gd name="connsiteY1" fmla="*/ 115120 h 115281"/>
                <a:gd name="connsiteX2" fmla="*/ 5122 w 323180"/>
                <a:gd name="connsiteY2" fmla="*/ 16492 h 115281"/>
                <a:gd name="connsiteX3" fmla="*/ 691 w 323180"/>
                <a:gd name="connsiteY3" fmla="*/ 5118 h 115281"/>
                <a:gd name="connsiteX4" fmla="*/ 10349 w 323180"/>
                <a:gd name="connsiteY4" fmla="*/ 130 h 115281"/>
                <a:gd name="connsiteX5" fmla="*/ 317139 w 323180"/>
                <a:gd name="connsiteY5" fmla="*/ 98871 h 115281"/>
                <a:gd name="connsiteX6" fmla="*/ 322752 w 323180"/>
                <a:gd name="connsiteY6" fmla="*/ 109541 h 115281"/>
                <a:gd name="connsiteX7" fmla="*/ 322707 w 323180"/>
                <a:gd name="connsiteY7" fmla="*/ 109666 h 115281"/>
                <a:gd name="connsiteX8" fmla="*/ 314526 w 323180"/>
                <a:gd name="connsiteY8" fmla="*/ 115120 h 1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80" h="115281">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w="11362"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name="connsiteX0" fmla="*/ 238133 w 246936"/>
                <a:gd name="connsiteY0" fmla="*/ 90580 h 90975"/>
                <a:gd name="connsiteX1" fmla="*/ 235520 w 246936"/>
                <a:gd name="connsiteY1" fmla="*/ 90580 h 90975"/>
                <a:gd name="connsiteX2" fmla="*/ 5882 w 246936"/>
                <a:gd name="connsiteY2" fmla="*/ 16610 h 90975"/>
                <a:gd name="connsiteX3" fmla="*/ 371 w 246936"/>
                <a:gd name="connsiteY3" fmla="*/ 5872 h 90975"/>
                <a:gd name="connsiteX4" fmla="*/ 11109 w 246936"/>
                <a:gd name="connsiteY4" fmla="*/ 361 h 90975"/>
                <a:gd name="connsiteX5" fmla="*/ 240747 w 246936"/>
                <a:gd name="connsiteY5" fmla="*/ 74218 h 90975"/>
                <a:gd name="connsiteX6" fmla="*/ 246553 w 246936"/>
                <a:gd name="connsiteY6" fmla="*/ 84774 h 90975"/>
                <a:gd name="connsiteX7" fmla="*/ 238133 w 246936"/>
                <a:gd name="connsiteY7" fmla="*/ 90921 h 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36" h="90975">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w="11362"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name="connsiteX0" fmla="*/ 8355 w 201920"/>
                <a:gd name="connsiteY0" fmla="*/ 338730 h 338781"/>
                <a:gd name="connsiteX1" fmla="*/ 4151 w 201920"/>
                <a:gd name="connsiteY1" fmla="*/ 337594 h 338781"/>
                <a:gd name="connsiteX2" fmla="*/ 970 w 201920"/>
                <a:gd name="connsiteY2" fmla="*/ 326231 h 338781"/>
                <a:gd name="connsiteX3" fmla="*/ 186407 w 201920"/>
                <a:gd name="connsiteY3" fmla="*/ 4102 h 338781"/>
                <a:gd name="connsiteX4" fmla="*/ 197770 w 201920"/>
                <a:gd name="connsiteY4" fmla="*/ 920 h 338781"/>
                <a:gd name="connsiteX5" fmla="*/ 200838 w 201920"/>
                <a:gd name="connsiteY5" fmla="*/ 12283 h 338781"/>
                <a:gd name="connsiteX6" fmla="*/ 15741 w 201920"/>
                <a:gd name="connsiteY6" fmla="*/ 334526 h 338781"/>
                <a:gd name="connsiteX7" fmla="*/ 8355 w 201920"/>
                <a:gd name="connsiteY7" fmla="*/ 338730 h 3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920" h="338781">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w="11362"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name="connsiteX0" fmla="*/ 241964 w 251186"/>
                <a:gd name="connsiteY0" fmla="*/ 91992 h 92153"/>
                <a:gd name="connsiteX1" fmla="*/ 239351 w 251186"/>
                <a:gd name="connsiteY1" fmla="*/ 91992 h 92153"/>
                <a:gd name="connsiteX2" fmla="*/ 5850 w 251186"/>
                <a:gd name="connsiteY2" fmla="*/ 16772 h 92153"/>
                <a:gd name="connsiteX3" fmla="*/ 350 w 251186"/>
                <a:gd name="connsiteY3" fmla="*/ 6227 h 92153"/>
                <a:gd name="connsiteX4" fmla="*/ 395 w 251186"/>
                <a:gd name="connsiteY4" fmla="*/ 6091 h 92153"/>
                <a:gd name="connsiteX5" fmla="*/ 11156 w 251186"/>
                <a:gd name="connsiteY5" fmla="*/ 319 h 92153"/>
                <a:gd name="connsiteX6" fmla="*/ 11758 w 251186"/>
                <a:gd name="connsiteY6" fmla="*/ 523 h 92153"/>
                <a:gd name="connsiteX7" fmla="*/ 245146 w 251186"/>
                <a:gd name="connsiteY7" fmla="*/ 75743 h 92153"/>
                <a:gd name="connsiteX8" fmla="*/ 250759 w 251186"/>
                <a:gd name="connsiteY8" fmla="*/ 86413 h 92153"/>
                <a:gd name="connsiteX9" fmla="*/ 250713 w 251186"/>
                <a:gd name="connsiteY9" fmla="*/ 86538 h 92153"/>
                <a:gd name="connsiteX10" fmla="*/ 241964 w 251186"/>
                <a:gd name="connsiteY10" fmla="*/ 91992 h 9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186" h="92153">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w="11362"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name="connsiteX0" fmla="*/ 241237 w 250040"/>
                <a:gd name="connsiteY0" fmla="*/ 91599 h 92108"/>
                <a:gd name="connsiteX1" fmla="*/ 238624 w 250040"/>
                <a:gd name="connsiteY1" fmla="*/ 91599 h 92108"/>
                <a:gd name="connsiteX2" fmla="*/ 5122 w 250040"/>
                <a:gd name="connsiteY2" fmla="*/ 16492 h 92108"/>
                <a:gd name="connsiteX3" fmla="*/ 691 w 250040"/>
                <a:gd name="connsiteY3" fmla="*/ 5118 h 92108"/>
                <a:gd name="connsiteX4" fmla="*/ 10349 w 250040"/>
                <a:gd name="connsiteY4" fmla="*/ 130 h 92108"/>
                <a:gd name="connsiteX5" fmla="*/ 243850 w 250040"/>
                <a:gd name="connsiteY5" fmla="*/ 75351 h 92108"/>
                <a:gd name="connsiteX6" fmla="*/ 249656 w 250040"/>
                <a:gd name="connsiteY6" fmla="*/ 85906 h 92108"/>
                <a:gd name="connsiteX7" fmla="*/ 241237 w 250040"/>
                <a:gd name="connsiteY7" fmla="*/ 92054 h 9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40" h="92108">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w="11362"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name="connsiteX0" fmla="*/ 8515 w 136043"/>
                <a:gd name="connsiteY0" fmla="*/ 223677 h 223728"/>
                <a:gd name="connsiteX1" fmla="*/ -41 w 136043"/>
                <a:gd name="connsiteY1" fmla="*/ 215189 h 223728"/>
                <a:gd name="connsiteX2" fmla="*/ 1130 w 136043"/>
                <a:gd name="connsiteY2" fmla="*/ 210837 h 223728"/>
                <a:gd name="connsiteX3" fmla="*/ 119982 w 136043"/>
                <a:gd name="connsiteY3" fmla="*/ 4265 h 223728"/>
                <a:gd name="connsiteX4" fmla="*/ 131686 w 136043"/>
                <a:gd name="connsiteY4" fmla="*/ 1084 h 223728"/>
                <a:gd name="connsiteX5" fmla="*/ 134867 w 136043"/>
                <a:gd name="connsiteY5" fmla="*/ 12787 h 223728"/>
                <a:gd name="connsiteX6" fmla="*/ 15901 w 136043"/>
                <a:gd name="connsiteY6" fmla="*/ 219359 h 223728"/>
                <a:gd name="connsiteX7" fmla="*/ 8515 w 136043"/>
                <a:gd name="connsiteY7" fmla="*/ 223677 h 2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043" h="223728">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w="11362"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dirty="0"/>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name="connsiteX0" fmla="*/ 378311 w 387682"/>
                <a:gd name="connsiteY0" fmla="*/ 135965 h 136360"/>
                <a:gd name="connsiteX1" fmla="*/ 375697 w 387682"/>
                <a:gd name="connsiteY1" fmla="*/ 135965 h 136360"/>
                <a:gd name="connsiteX2" fmla="*/ 5958 w 387682"/>
                <a:gd name="connsiteY2" fmla="*/ 16885 h 136360"/>
                <a:gd name="connsiteX3" fmla="*/ 345 w 387682"/>
                <a:gd name="connsiteY3" fmla="*/ 6216 h 136360"/>
                <a:gd name="connsiteX4" fmla="*/ 391 w 387682"/>
                <a:gd name="connsiteY4" fmla="*/ 6091 h 136360"/>
                <a:gd name="connsiteX5" fmla="*/ 11151 w 387682"/>
                <a:gd name="connsiteY5" fmla="*/ 319 h 136360"/>
                <a:gd name="connsiteX6" fmla="*/ 11753 w 387682"/>
                <a:gd name="connsiteY6" fmla="*/ 523 h 136360"/>
                <a:gd name="connsiteX7" fmla="*/ 381492 w 387682"/>
                <a:gd name="connsiteY7" fmla="*/ 119603 h 136360"/>
                <a:gd name="connsiteX8" fmla="*/ 387298 w 387682"/>
                <a:gd name="connsiteY8" fmla="*/ 130159 h 136360"/>
                <a:gd name="connsiteX9" fmla="*/ 378879 w 387682"/>
                <a:gd name="connsiteY9" fmla="*/ 136306 h 13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682" h="136360">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w="11362" cap="flat">
              <a:noFill/>
              <a:prstDash val="solid"/>
              <a:miter/>
            </a:ln>
          </p:spPr>
          <p:txBody>
            <a:bodyPr rtlCol="0" anchor="ctr"/>
            <a:lstStyle/>
            <a:p>
              <a:endParaRPr lang="en-US" dirty="0"/>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name="connsiteX0" fmla="*/ 8392 w 135927"/>
                <a:gd name="connsiteY0" fmla="*/ 223286 h 223340"/>
                <a:gd name="connsiteX1" fmla="*/ 4188 w 135927"/>
                <a:gd name="connsiteY1" fmla="*/ 222150 h 223340"/>
                <a:gd name="connsiteX2" fmla="*/ 1007 w 135927"/>
                <a:gd name="connsiteY2" fmla="*/ 210788 h 223340"/>
                <a:gd name="connsiteX3" fmla="*/ 119973 w 135927"/>
                <a:gd name="connsiteY3" fmla="*/ 4216 h 223340"/>
                <a:gd name="connsiteX4" fmla="*/ 131620 w 135927"/>
                <a:gd name="connsiteY4" fmla="*/ 1091 h 223340"/>
                <a:gd name="connsiteX5" fmla="*/ 134744 w 135927"/>
                <a:gd name="connsiteY5" fmla="*/ 12738 h 223340"/>
                <a:gd name="connsiteX6" fmla="*/ 15778 w 135927"/>
                <a:gd name="connsiteY6" fmla="*/ 219309 h 223340"/>
                <a:gd name="connsiteX7" fmla="*/ 8392 w 135927"/>
                <a:gd name="connsiteY7" fmla="*/ 223286 h 22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927" h="223340">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w="11362" cap="flat">
              <a:noFill/>
              <a:prstDash val="solid"/>
              <a:miter/>
            </a:ln>
          </p:spPr>
          <p:txBody>
            <a:bodyPr rtlCol="0" anchor="ctr"/>
            <a:lstStyle/>
            <a:p>
              <a:endParaRPr lang="en-US" dirty="0"/>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name="connsiteX0" fmla="*/ 1362494 w 1824488"/>
                <a:gd name="connsiteY0" fmla="*/ 62 h 1011157"/>
                <a:gd name="connsiteX1" fmla="*/ 1550658 w 1824488"/>
                <a:gd name="connsiteY1" fmla="*/ 62 h 1011157"/>
                <a:gd name="connsiteX2" fmla="*/ 1689396 w 1824488"/>
                <a:gd name="connsiteY2" fmla="*/ 117552 h 1011157"/>
                <a:gd name="connsiteX3" fmla="*/ 1823133 w 1824488"/>
                <a:gd name="connsiteY3" fmla="*/ 903162 h 1011157"/>
                <a:gd name="connsiteX4" fmla="*/ 1747390 w 1824488"/>
                <a:gd name="connsiteY4" fmla="*/ 1009811 h 1011157"/>
                <a:gd name="connsiteX5" fmla="*/ 1732232 w 1824488"/>
                <a:gd name="connsiteY5" fmla="*/ 1011106 h 1011157"/>
                <a:gd name="connsiteX6" fmla="*/ 92155 w 1824488"/>
                <a:gd name="connsiteY6" fmla="*/ 1011106 h 1011157"/>
                <a:gd name="connsiteX7" fmla="*/ -41 w 1824488"/>
                <a:gd name="connsiteY7" fmla="*/ 918320 h 1011157"/>
                <a:gd name="connsiteX8" fmla="*/ 1254 w 1824488"/>
                <a:gd name="connsiteY8" fmla="*/ 903162 h 1011157"/>
                <a:gd name="connsiteX9" fmla="*/ 134538 w 1824488"/>
                <a:gd name="connsiteY9" fmla="*/ 117438 h 1011157"/>
                <a:gd name="connsiteX10" fmla="*/ 273730 w 1824488"/>
                <a:gd name="connsiteY10" fmla="*/ -51 h 1011157"/>
                <a:gd name="connsiteX11" fmla="*/ 1362835 w 1824488"/>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8" h="1011157">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name="connsiteX0" fmla="*/ 1744992 w 1854402"/>
                <a:gd name="connsiteY0" fmla="*/ 1043378 h 1043429"/>
                <a:gd name="connsiteX1" fmla="*/ 109346 w 1854402"/>
                <a:gd name="connsiteY1" fmla="*/ 1043378 h 1043429"/>
                <a:gd name="connsiteX2" fmla="*/ -41 w 1854402"/>
                <a:gd name="connsiteY2" fmla="*/ 934150 h 1043429"/>
                <a:gd name="connsiteX3" fmla="*/ 1516 w 1854402"/>
                <a:gd name="connsiteY3" fmla="*/ 915663 h 1043429"/>
                <a:gd name="connsiteX4" fmla="*/ 134458 w 1854402"/>
                <a:gd name="connsiteY4" fmla="*/ 131644 h 1043429"/>
                <a:gd name="connsiteX5" fmla="*/ 290125 w 1854402"/>
                <a:gd name="connsiteY5" fmla="*/ 65 h 1043429"/>
                <a:gd name="connsiteX6" fmla="*/ 1255151 w 1854402"/>
                <a:gd name="connsiteY6" fmla="*/ 65 h 1043429"/>
                <a:gd name="connsiteX7" fmla="*/ 1274172 w 1854402"/>
                <a:gd name="connsiteY7" fmla="*/ 15143 h 1043429"/>
                <a:gd name="connsiteX8" fmla="*/ 1259094 w 1854402"/>
                <a:gd name="connsiteY8" fmla="*/ 34152 h 1043429"/>
                <a:gd name="connsiteX9" fmla="*/ 1255151 w 1854402"/>
                <a:gd name="connsiteY9" fmla="*/ 34152 h 1043429"/>
                <a:gd name="connsiteX10" fmla="*/ 290125 w 1854402"/>
                <a:gd name="connsiteY10" fmla="*/ 34152 h 1043429"/>
                <a:gd name="connsiteX11" fmla="*/ 168205 w 1854402"/>
                <a:gd name="connsiteY11" fmla="*/ 137211 h 1043429"/>
                <a:gd name="connsiteX12" fmla="*/ 35262 w 1854402"/>
                <a:gd name="connsiteY12" fmla="*/ 921230 h 1043429"/>
                <a:gd name="connsiteX13" fmla="*/ 96552 w 1854402"/>
                <a:gd name="connsiteY13" fmla="*/ 1007973 h 1043429"/>
                <a:gd name="connsiteX14" fmla="*/ 109346 w 1854402"/>
                <a:gd name="connsiteY14" fmla="*/ 1009063 h 1043429"/>
                <a:gd name="connsiteX15" fmla="*/ 1745560 w 1854402"/>
                <a:gd name="connsiteY15" fmla="*/ 1009063 h 1043429"/>
                <a:gd name="connsiteX16" fmla="*/ 1820713 w 1854402"/>
                <a:gd name="connsiteY16" fmla="*/ 933775 h 1043429"/>
                <a:gd name="connsiteX17" fmla="*/ 1819645 w 1854402"/>
                <a:gd name="connsiteY17" fmla="*/ 921230 h 1043429"/>
                <a:gd name="connsiteX18" fmla="*/ 1686702 w 1854402"/>
                <a:gd name="connsiteY18" fmla="*/ 137211 h 1043429"/>
                <a:gd name="connsiteX19" fmla="*/ 1564782 w 1854402"/>
                <a:gd name="connsiteY19" fmla="*/ 34152 h 1043429"/>
                <a:gd name="connsiteX20" fmla="*/ 1376504 w 1854402"/>
                <a:gd name="connsiteY20" fmla="*/ 34152 h 1043429"/>
                <a:gd name="connsiteX21" fmla="*/ 1357494 w 1854402"/>
                <a:gd name="connsiteY21" fmla="*/ 19074 h 1043429"/>
                <a:gd name="connsiteX22" fmla="*/ 1372561 w 1854402"/>
                <a:gd name="connsiteY22" fmla="*/ 65 h 1043429"/>
                <a:gd name="connsiteX23" fmla="*/ 1376504 w 1854402"/>
                <a:gd name="connsiteY23" fmla="*/ 65 h 1043429"/>
                <a:gd name="connsiteX24" fmla="*/ 1564213 w 1854402"/>
                <a:gd name="connsiteY24" fmla="*/ 65 h 1043429"/>
                <a:gd name="connsiteX25" fmla="*/ 1719881 w 1854402"/>
                <a:gd name="connsiteY25" fmla="*/ 131644 h 1043429"/>
                <a:gd name="connsiteX26" fmla="*/ 1852823 w 1854402"/>
                <a:gd name="connsiteY26" fmla="*/ 915663 h 1043429"/>
                <a:gd name="connsiteX27" fmla="*/ 1762991 w 1854402"/>
                <a:gd name="connsiteY27" fmla="*/ 1041856 h 1043429"/>
                <a:gd name="connsiteX28" fmla="*/ 1744992 w 1854402"/>
                <a:gd name="connsiteY28" fmla="*/ 1043378 h 104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54402" h="1043429">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w="11362" cap="flat">
              <a:noFill/>
              <a:prstDash val="solid"/>
              <a:miter/>
            </a:ln>
          </p:spPr>
          <p:txBody>
            <a:bodyPr rtlCol="0" anchor="ctr"/>
            <a:lstStyle/>
            <a:p>
              <a:endParaRPr lang="en-US" dirty="0"/>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name="connsiteX0" fmla="*/ 8552 w 1572412"/>
                <a:gd name="connsiteY0" fmla="*/ 960143 h 960194"/>
                <a:gd name="connsiteX1" fmla="*/ 30 w 1572412"/>
                <a:gd name="connsiteY1" fmla="*/ 952758 h 960194"/>
                <a:gd name="connsiteX2" fmla="*/ 7393 w 1572412"/>
                <a:gd name="connsiteY2" fmla="*/ 943213 h 960194"/>
                <a:gd name="connsiteX3" fmla="*/ 7415 w 1572412"/>
                <a:gd name="connsiteY3" fmla="*/ 943213 h 960194"/>
                <a:gd name="connsiteX4" fmla="*/ 309888 w 1572412"/>
                <a:gd name="connsiteY4" fmla="*/ 798454 h 960194"/>
                <a:gd name="connsiteX5" fmla="*/ 420900 w 1572412"/>
                <a:gd name="connsiteY5" fmla="*/ 705166 h 960194"/>
                <a:gd name="connsiteX6" fmla="*/ 470100 w 1572412"/>
                <a:gd name="connsiteY6" fmla="*/ 662670 h 960194"/>
                <a:gd name="connsiteX7" fmla="*/ 599861 w 1572412"/>
                <a:gd name="connsiteY7" fmla="*/ 561430 h 960194"/>
                <a:gd name="connsiteX8" fmla="*/ 805411 w 1572412"/>
                <a:gd name="connsiteY8" fmla="*/ 450644 h 960194"/>
                <a:gd name="connsiteX9" fmla="*/ 806433 w 1572412"/>
                <a:gd name="connsiteY9" fmla="*/ 450644 h 960194"/>
                <a:gd name="connsiteX10" fmla="*/ 981076 w 1572412"/>
                <a:gd name="connsiteY10" fmla="*/ 379855 h 960194"/>
                <a:gd name="connsiteX11" fmla="*/ 1120723 w 1572412"/>
                <a:gd name="connsiteY11" fmla="*/ 324179 h 960194"/>
                <a:gd name="connsiteX12" fmla="*/ 1190376 w 1572412"/>
                <a:gd name="connsiteY12" fmla="*/ 293159 h 960194"/>
                <a:gd name="connsiteX13" fmla="*/ 1557274 w 1572412"/>
                <a:gd name="connsiteY13" fmla="*/ 3640 h 960194"/>
                <a:gd name="connsiteX14" fmla="*/ 1568636 w 1572412"/>
                <a:gd name="connsiteY14" fmla="*/ 1140 h 960194"/>
                <a:gd name="connsiteX15" fmla="*/ 1571250 w 1572412"/>
                <a:gd name="connsiteY15" fmla="*/ 12503 h 960194"/>
                <a:gd name="connsiteX16" fmla="*/ 1197193 w 1572412"/>
                <a:gd name="connsiteY16" fmla="*/ 307930 h 960194"/>
                <a:gd name="connsiteX17" fmla="*/ 1126859 w 1572412"/>
                <a:gd name="connsiteY17" fmla="*/ 339177 h 960194"/>
                <a:gd name="connsiteX18" fmla="*/ 986758 w 1572412"/>
                <a:gd name="connsiteY18" fmla="*/ 395081 h 960194"/>
                <a:gd name="connsiteX19" fmla="*/ 812001 w 1572412"/>
                <a:gd name="connsiteY19" fmla="*/ 465984 h 960194"/>
                <a:gd name="connsiteX20" fmla="*/ 810978 w 1572412"/>
                <a:gd name="connsiteY20" fmla="*/ 465984 h 960194"/>
                <a:gd name="connsiteX21" fmla="*/ 609065 w 1572412"/>
                <a:gd name="connsiteY21" fmla="*/ 575633 h 960194"/>
                <a:gd name="connsiteX22" fmla="*/ 480781 w 1572412"/>
                <a:gd name="connsiteY22" fmla="*/ 675624 h 960194"/>
                <a:gd name="connsiteX23" fmla="*/ 431695 w 1572412"/>
                <a:gd name="connsiteY23" fmla="*/ 718120 h 960194"/>
                <a:gd name="connsiteX24" fmla="*/ 320001 w 1572412"/>
                <a:gd name="connsiteY24" fmla="*/ 811861 h 960194"/>
                <a:gd name="connsiteX25" fmla="*/ 9233 w 1572412"/>
                <a:gd name="connsiteY25" fmla="*/ 959575 h 960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2412" h="960194">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w="11362" cap="flat">
              <a:noFill/>
              <a:prstDash val="solid"/>
              <a:miter/>
            </a:ln>
          </p:spPr>
          <p:txBody>
            <a:bodyPr rtlCol="0" anchor="ctr"/>
            <a:lstStyle/>
            <a:p>
              <a:endParaRPr lang="en-US" dirty="0"/>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name="connsiteX0" fmla="*/ 550161 w 1007415"/>
                <a:gd name="connsiteY0" fmla="*/ 121602 h 121657"/>
                <a:gd name="connsiteX1" fmla="*/ 420627 w 1007415"/>
                <a:gd name="connsiteY1" fmla="*/ 93536 h 121657"/>
                <a:gd name="connsiteX2" fmla="*/ 382335 w 1007415"/>
                <a:gd name="connsiteY2" fmla="*/ 74674 h 121657"/>
                <a:gd name="connsiteX3" fmla="*/ 10551 w 1007415"/>
                <a:gd name="connsiteY3" fmla="*/ 44336 h 121657"/>
                <a:gd name="connsiteX4" fmla="*/ 245 w 1007415"/>
                <a:gd name="connsiteY4" fmla="*/ 38098 h 121657"/>
                <a:gd name="connsiteX5" fmla="*/ 211 w 1007415"/>
                <a:gd name="connsiteY5" fmla="*/ 37973 h 121657"/>
                <a:gd name="connsiteX6" fmla="*/ 6336 w 1007415"/>
                <a:gd name="connsiteY6" fmla="*/ 27781 h 121657"/>
                <a:gd name="connsiteX7" fmla="*/ 6461 w 1007415"/>
                <a:gd name="connsiteY7" fmla="*/ 27747 h 121657"/>
                <a:gd name="connsiteX8" fmla="*/ 390176 w 1007415"/>
                <a:gd name="connsiteY8" fmla="*/ 59449 h 121657"/>
                <a:gd name="connsiteX9" fmla="*/ 427672 w 1007415"/>
                <a:gd name="connsiteY9" fmla="*/ 77856 h 121657"/>
                <a:gd name="connsiteX10" fmla="*/ 646516 w 1007415"/>
                <a:gd name="connsiteY10" fmla="*/ 86492 h 121657"/>
                <a:gd name="connsiteX11" fmla="*/ 714691 w 1007415"/>
                <a:gd name="connsiteY11" fmla="*/ 50699 h 121657"/>
                <a:gd name="connsiteX12" fmla="*/ 773550 w 1007415"/>
                <a:gd name="connsiteY12" fmla="*/ 18884 h 121657"/>
                <a:gd name="connsiteX13" fmla="*/ 920127 w 1007415"/>
                <a:gd name="connsiteY13" fmla="*/ 18088 h 121657"/>
                <a:gd name="connsiteX14" fmla="*/ 951715 w 1007415"/>
                <a:gd name="connsiteY14" fmla="*/ 45700 h 121657"/>
                <a:gd name="connsiteX15" fmla="*/ 970918 w 1007415"/>
                <a:gd name="connsiteY15" fmla="*/ 63880 h 121657"/>
                <a:gd name="connsiteX16" fmla="*/ 1000688 w 1007415"/>
                <a:gd name="connsiteY16" fmla="*/ 79560 h 121657"/>
                <a:gd name="connsiteX17" fmla="*/ 1007165 w 1007415"/>
                <a:gd name="connsiteY17" fmla="*/ 89786 h 121657"/>
                <a:gd name="connsiteX18" fmla="*/ 996938 w 1007415"/>
                <a:gd name="connsiteY18" fmla="*/ 96263 h 121657"/>
                <a:gd name="connsiteX19" fmla="*/ 959896 w 1007415"/>
                <a:gd name="connsiteY19" fmla="*/ 77060 h 121657"/>
                <a:gd name="connsiteX20" fmla="*/ 939557 w 1007415"/>
                <a:gd name="connsiteY20" fmla="*/ 57744 h 121657"/>
                <a:gd name="connsiteX21" fmla="*/ 910810 w 1007415"/>
                <a:gd name="connsiteY21" fmla="*/ 32405 h 121657"/>
                <a:gd name="connsiteX22" fmla="*/ 780481 w 1007415"/>
                <a:gd name="connsiteY22" fmla="*/ 34451 h 121657"/>
                <a:gd name="connsiteX23" fmla="*/ 723668 w 1007415"/>
                <a:gd name="connsiteY23" fmla="*/ 65471 h 121657"/>
                <a:gd name="connsiteX24" fmla="*/ 652992 w 1007415"/>
                <a:gd name="connsiteY24" fmla="*/ 102399 h 121657"/>
                <a:gd name="connsiteX25" fmla="*/ 550161 w 1007415"/>
                <a:gd name="connsiteY25" fmla="*/ 121602 h 12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7415" h="121657">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w="11362" cap="flat">
              <a:noFill/>
              <a:prstDash val="solid"/>
              <a:miter/>
            </a:ln>
          </p:spPr>
          <p:txBody>
            <a:bodyPr rtlCol="0" anchor="ctr"/>
            <a:lstStyle/>
            <a:p>
              <a:endParaRPr lang="en-US" dirty="0"/>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name="connsiteX0" fmla="*/ 406381 w 467519"/>
                <a:gd name="connsiteY0" fmla="*/ 641463 h 641515"/>
                <a:gd name="connsiteX1" fmla="*/ 402177 w 467519"/>
                <a:gd name="connsiteY1" fmla="*/ 640440 h 641515"/>
                <a:gd name="connsiteX2" fmla="*/ 398882 w 467519"/>
                <a:gd name="connsiteY2" fmla="*/ 629078 h 641515"/>
                <a:gd name="connsiteX3" fmla="*/ 445127 w 467519"/>
                <a:gd name="connsiteY3" fmla="*/ 435914 h 641515"/>
                <a:gd name="connsiteX4" fmla="*/ 399677 w 467519"/>
                <a:gd name="connsiteY4" fmla="*/ 383191 h 641515"/>
                <a:gd name="connsiteX5" fmla="*/ 329911 w 467519"/>
                <a:gd name="connsiteY5" fmla="*/ 307857 h 641515"/>
                <a:gd name="connsiteX6" fmla="*/ 318548 w 467519"/>
                <a:gd name="connsiteY6" fmla="*/ 265248 h 641515"/>
                <a:gd name="connsiteX7" fmla="*/ 303663 w 467519"/>
                <a:gd name="connsiteY7" fmla="*/ 217752 h 641515"/>
                <a:gd name="connsiteX8" fmla="*/ 254918 w 467519"/>
                <a:gd name="connsiteY8" fmla="*/ 184232 h 641515"/>
                <a:gd name="connsiteX9" fmla="*/ 122316 w 467519"/>
                <a:gd name="connsiteY9" fmla="*/ 122760 h 641515"/>
                <a:gd name="connsiteX10" fmla="*/ 168 w 467519"/>
                <a:gd name="connsiteY10" fmla="*/ 10385 h 641515"/>
                <a:gd name="connsiteX11" fmla="*/ 6645 w 467519"/>
                <a:gd name="connsiteY11" fmla="*/ 158 h 641515"/>
                <a:gd name="connsiteX12" fmla="*/ 16871 w 467519"/>
                <a:gd name="connsiteY12" fmla="*/ 6635 h 641515"/>
                <a:gd name="connsiteX13" fmla="*/ 129588 w 467519"/>
                <a:gd name="connsiteY13" fmla="*/ 107308 h 641515"/>
                <a:gd name="connsiteX14" fmla="*/ 262303 w 467519"/>
                <a:gd name="connsiteY14" fmla="*/ 168552 h 641515"/>
                <a:gd name="connsiteX15" fmla="*/ 317866 w 467519"/>
                <a:gd name="connsiteY15" fmla="*/ 207753 h 641515"/>
                <a:gd name="connsiteX16" fmla="*/ 335706 w 467519"/>
                <a:gd name="connsiteY16" fmla="*/ 262180 h 641515"/>
                <a:gd name="connsiteX17" fmla="*/ 345364 w 467519"/>
                <a:gd name="connsiteY17" fmla="*/ 300699 h 641515"/>
                <a:gd name="connsiteX18" fmla="*/ 407176 w 467519"/>
                <a:gd name="connsiteY18" fmla="*/ 367625 h 641515"/>
                <a:gd name="connsiteX19" fmla="*/ 461717 w 467519"/>
                <a:gd name="connsiteY19" fmla="*/ 430573 h 641515"/>
                <a:gd name="connsiteX20" fmla="*/ 414107 w 467519"/>
                <a:gd name="connsiteY20" fmla="*/ 637032 h 641515"/>
                <a:gd name="connsiteX21" fmla="*/ 406381 w 467519"/>
                <a:gd name="connsiteY21" fmla="*/ 641463 h 64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519" h="641515">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w="11362" cap="flat">
              <a:noFill/>
              <a:prstDash val="solid"/>
              <a:miter/>
            </a:ln>
          </p:spPr>
          <p:txBody>
            <a:bodyPr rtlCol="0" anchor="ctr"/>
            <a:lstStyle/>
            <a:p>
              <a:endParaRPr lang="en-US" dirty="0"/>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name="connsiteX0" fmla="*/ 67663 w 249842"/>
                <a:gd name="connsiteY0" fmla="*/ 215497 h 215549"/>
                <a:gd name="connsiteX1" fmla="*/ 48119 w 249842"/>
                <a:gd name="connsiteY1" fmla="*/ 210157 h 215549"/>
                <a:gd name="connsiteX2" fmla="*/ 26417 w 249842"/>
                <a:gd name="connsiteY2" fmla="*/ 174251 h 215549"/>
                <a:gd name="connsiteX3" fmla="*/ 24940 w 249842"/>
                <a:gd name="connsiteY3" fmla="*/ 149253 h 215549"/>
                <a:gd name="connsiteX4" fmla="*/ 24940 w 249842"/>
                <a:gd name="connsiteY4" fmla="*/ 134368 h 215549"/>
                <a:gd name="connsiteX5" fmla="*/ 11987 w 249842"/>
                <a:gd name="connsiteY5" fmla="*/ 91191 h 215549"/>
                <a:gd name="connsiteX6" fmla="*/ 10282 w 249842"/>
                <a:gd name="connsiteY6" fmla="*/ 88123 h 215549"/>
                <a:gd name="connsiteX7" fmla="*/ 5623 w 249842"/>
                <a:gd name="connsiteY7" fmla="*/ 42672 h 215549"/>
                <a:gd name="connsiteX8" fmla="*/ 37439 w 249842"/>
                <a:gd name="connsiteY8" fmla="*/ 29605 h 215549"/>
                <a:gd name="connsiteX9" fmla="*/ 54142 w 249842"/>
                <a:gd name="connsiteY9" fmla="*/ 31423 h 215549"/>
                <a:gd name="connsiteX10" fmla="*/ 138793 w 249842"/>
                <a:gd name="connsiteY10" fmla="*/ 21765 h 215549"/>
                <a:gd name="connsiteX11" fmla="*/ 146179 w 249842"/>
                <a:gd name="connsiteY11" fmla="*/ 15629 h 215549"/>
                <a:gd name="connsiteX12" fmla="*/ 179244 w 249842"/>
                <a:gd name="connsiteY12" fmla="*/ -51 h 215549"/>
                <a:gd name="connsiteX13" fmla="*/ 200264 w 249842"/>
                <a:gd name="connsiteY13" fmla="*/ 8244 h 215549"/>
                <a:gd name="connsiteX14" fmla="*/ 213786 w 249842"/>
                <a:gd name="connsiteY14" fmla="*/ 14038 h 215549"/>
                <a:gd name="connsiteX15" fmla="*/ 219467 w 249842"/>
                <a:gd name="connsiteY15" fmla="*/ 14038 h 215549"/>
                <a:gd name="connsiteX16" fmla="*/ 220944 w 249842"/>
                <a:gd name="connsiteY16" fmla="*/ 14038 h 215549"/>
                <a:gd name="connsiteX17" fmla="*/ 240488 w 249842"/>
                <a:gd name="connsiteY17" fmla="*/ 19606 h 215549"/>
                <a:gd name="connsiteX18" fmla="*/ 249237 w 249842"/>
                <a:gd name="connsiteY18" fmla="*/ 45513 h 215549"/>
                <a:gd name="connsiteX19" fmla="*/ 204810 w 249842"/>
                <a:gd name="connsiteY19" fmla="*/ 94713 h 215549"/>
                <a:gd name="connsiteX20" fmla="*/ 189924 w 249842"/>
                <a:gd name="connsiteY20" fmla="*/ 104939 h 215549"/>
                <a:gd name="connsiteX21" fmla="*/ 143224 w 249842"/>
                <a:gd name="connsiteY21" fmla="*/ 155844 h 215549"/>
                <a:gd name="connsiteX22" fmla="*/ 108341 w 249842"/>
                <a:gd name="connsiteY22" fmla="*/ 197317 h 215549"/>
                <a:gd name="connsiteX23" fmla="*/ 84252 w 249842"/>
                <a:gd name="connsiteY23" fmla="*/ 212771 h 215549"/>
                <a:gd name="connsiteX24" fmla="*/ 67663 w 249842"/>
                <a:gd name="connsiteY24" fmla="*/ 215497 h 215549"/>
                <a:gd name="connsiteX25" fmla="*/ 33575 w 249842"/>
                <a:gd name="connsiteY25" fmla="*/ 46763 h 215549"/>
                <a:gd name="connsiteX26" fmla="*/ 19145 w 249842"/>
                <a:gd name="connsiteY26" fmla="*/ 53126 h 215549"/>
                <a:gd name="connsiteX27" fmla="*/ 24940 w 249842"/>
                <a:gd name="connsiteY27" fmla="*/ 79601 h 215549"/>
                <a:gd name="connsiteX28" fmla="*/ 26758 w 249842"/>
                <a:gd name="connsiteY28" fmla="*/ 82782 h 215549"/>
                <a:gd name="connsiteX29" fmla="*/ 41870 w 249842"/>
                <a:gd name="connsiteY29" fmla="*/ 133119 h 215549"/>
                <a:gd name="connsiteX30" fmla="*/ 41870 w 249842"/>
                <a:gd name="connsiteY30" fmla="*/ 149253 h 215549"/>
                <a:gd name="connsiteX31" fmla="*/ 43006 w 249842"/>
                <a:gd name="connsiteY31" fmla="*/ 171411 h 215549"/>
                <a:gd name="connsiteX32" fmla="*/ 56755 w 249842"/>
                <a:gd name="connsiteY32" fmla="*/ 195613 h 215549"/>
                <a:gd name="connsiteX33" fmla="*/ 78230 w 249842"/>
                <a:gd name="connsiteY33" fmla="*/ 196408 h 215549"/>
                <a:gd name="connsiteX34" fmla="*/ 95842 w 249842"/>
                <a:gd name="connsiteY34" fmla="*/ 185046 h 215549"/>
                <a:gd name="connsiteX35" fmla="*/ 129135 w 249842"/>
                <a:gd name="connsiteY35" fmla="*/ 145504 h 215549"/>
                <a:gd name="connsiteX36" fmla="*/ 179016 w 249842"/>
                <a:gd name="connsiteY36" fmla="*/ 91304 h 215549"/>
                <a:gd name="connsiteX37" fmla="*/ 194811 w 249842"/>
                <a:gd name="connsiteY37" fmla="*/ 80510 h 215549"/>
                <a:gd name="connsiteX38" fmla="*/ 232080 w 249842"/>
                <a:gd name="connsiteY38" fmla="*/ 41650 h 215549"/>
                <a:gd name="connsiteX39" fmla="*/ 228558 w 249842"/>
                <a:gd name="connsiteY39" fmla="*/ 32446 h 215549"/>
                <a:gd name="connsiteX40" fmla="*/ 221967 w 249842"/>
                <a:gd name="connsiteY40" fmla="*/ 31082 h 215549"/>
                <a:gd name="connsiteX41" fmla="*/ 221967 w 249842"/>
                <a:gd name="connsiteY41" fmla="*/ 31082 h 215549"/>
                <a:gd name="connsiteX42" fmla="*/ 221285 w 249842"/>
                <a:gd name="connsiteY42" fmla="*/ 22560 h 215549"/>
                <a:gd name="connsiteX43" fmla="*/ 220717 w 249842"/>
                <a:gd name="connsiteY43" fmla="*/ 31196 h 215549"/>
                <a:gd name="connsiteX44" fmla="*/ 211968 w 249842"/>
                <a:gd name="connsiteY44" fmla="*/ 31196 h 215549"/>
                <a:gd name="connsiteX45" fmla="*/ 190947 w 249842"/>
                <a:gd name="connsiteY45" fmla="*/ 22901 h 215549"/>
                <a:gd name="connsiteX46" fmla="*/ 177312 w 249842"/>
                <a:gd name="connsiteY46" fmla="*/ 17334 h 215549"/>
                <a:gd name="connsiteX47" fmla="*/ 156746 w 249842"/>
                <a:gd name="connsiteY47" fmla="*/ 28696 h 215549"/>
                <a:gd name="connsiteX48" fmla="*/ 148451 w 249842"/>
                <a:gd name="connsiteY48" fmla="*/ 35514 h 215549"/>
                <a:gd name="connsiteX49" fmla="*/ 51528 w 249842"/>
                <a:gd name="connsiteY49" fmla="*/ 48467 h 215549"/>
                <a:gd name="connsiteX50" fmla="*/ 35280 w 249842"/>
                <a:gd name="connsiteY50" fmla="*/ 46763 h 21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49842" h="215549">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w="11362" cap="flat">
              <a:noFill/>
              <a:prstDash val="solid"/>
              <a:miter/>
            </a:ln>
          </p:spPr>
          <p:txBody>
            <a:bodyPr rtlCol="0" anchor="ctr"/>
            <a:lstStyle/>
            <a:p>
              <a:endParaRPr lang="en-US" dirty="0"/>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dirty="0"/>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dirty="0"/>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name="connsiteX0" fmla="*/ 29083 w 48258"/>
                <a:gd name="connsiteY0" fmla="*/ 34152 h 34319"/>
                <a:gd name="connsiteX1" fmla="*/ 19084 w 48258"/>
                <a:gd name="connsiteY1" fmla="*/ 34152 h 34319"/>
                <a:gd name="connsiteX2" fmla="*/ 74 w 48258"/>
                <a:gd name="connsiteY2" fmla="*/ 19074 h 34319"/>
                <a:gd name="connsiteX3" fmla="*/ 15141 w 48258"/>
                <a:gd name="connsiteY3" fmla="*/ 65 h 34319"/>
                <a:gd name="connsiteX4" fmla="*/ 19084 w 48258"/>
                <a:gd name="connsiteY4" fmla="*/ 65 h 34319"/>
                <a:gd name="connsiteX5" fmla="*/ 29083 w 48258"/>
                <a:gd name="connsiteY5" fmla="*/ 65 h 34319"/>
                <a:gd name="connsiteX6" fmla="*/ 48104 w 48258"/>
                <a:gd name="connsiteY6" fmla="*/ 15143 h 34319"/>
                <a:gd name="connsiteX7" fmla="*/ 33026 w 48258"/>
                <a:gd name="connsiteY7" fmla="*/ 34152 h 34319"/>
                <a:gd name="connsiteX8" fmla="*/ 29083 w 48258"/>
                <a:gd name="connsiteY8" fmla="*/ 34152 h 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58" h="34319">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w="11362"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name="connsiteX0" fmla="*/ 8470 w 194840"/>
                <a:gd name="connsiteY0" fmla="*/ 365398 h 365464"/>
                <a:gd name="connsiteX1" fmla="*/ 2447 w 194840"/>
                <a:gd name="connsiteY1" fmla="*/ 362899 h 365464"/>
                <a:gd name="connsiteX2" fmla="*/ 2447 w 194840"/>
                <a:gd name="connsiteY2" fmla="*/ 350854 h 365464"/>
                <a:gd name="connsiteX3" fmla="*/ 80963 w 194840"/>
                <a:gd name="connsiteY3" fmla="*/ 211208 h 365464"/>
                <a:gd name="connsiteX4" fmla="*/ 104938 w 194840"/>
                <a:gd name="connsiteY4" fmla="*/ 157690 h 365464"/>
                <a:gd name="connsiteX5" fmla="*/ 112892 w 194840"/>
                <a:gd name="connsiteY5" fmla="*/ 146327 h 365464"/>
                <a:gd name="connsiteX6" fmla="*/ 127322 w 194840"/>
                <a:gd name="connsiteY6" fmla="*/ 126784 h 365464"/>
                <a:gd name="connsiteX7" fmla="*/ 138685 w 194840"/>
                <a:gd name="connsiteY7" fmla="*/ 111672 h 365464"/>
                <a:gd name="connsiteX8" fmla="*/ 177772 w 194840"/>
                <a:gd name="connsiteY8" fmla="*/ 7931 h 365464"/>
                <a:gd name="connsiteX9" fmla="*/ 186817 w 194840"/>
                <a:gd name="connsiteY9" fmla="*/ -34 h 365464"/>
                <a:gd name="connsiteX10" fmla="*/ 194782 w 194840"/>
                <a:gd name="connsiteY10" fmla="*/ 9011 h 365464"/>
                <a:gd name="connsiteX11" fmla="*/ 194702 w 194840"/>
                <a:gd name="connsiteY11" fmla="*/ 9749 h 365464"/>
                <a:gd name="connsiteX12" fmla="*/ 152661 w 194840"/>
                <a:gd name="connsiteY12" fmla="*/ 121557 h 365464"/>
                <a:gd name="connsiteX13" fmla="*/ 141298 w 194840"/>
                <a:gd name="connsiteY13" fmla="*/ 137124 h 365464"/>
                <a:gd name="connsiteX14" fmla="*/ 127549 w 194840"/>
                <a:gd name="connsiteY14" fmla="*/ 155872 h 365464"/>
                <a:gd name="connsiteX15" fmla="*/ 119141 w 194840"/>
                <a:gd name="connsiteY15" fmla="*/ 167803 h 365464"/>
                <a:gd name="connsiteX16" fmla="*/ 98461 w 194840"/>
                <a:gd name="connsiteY16" fmla="*/ 211208 h 365464"/>
                <a:gd name="connsiteX17" fmla="*/ 14833 w 194840"/>
                <a:gd name="connsiteY17" fmla="*/ 362899 h 365464"/>
                <a:gd name="connsiteX18" fmla="*/ 8470 w 194840"/>
                <a:gd name="connsiteY18" fmla="*/ 365398 h 36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840" h="365464">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w="11362"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6 h 1011157"/>
                <a:gd name="connsiteX6" fmla="*/ 92155 w 1824489"/>
                <a:gd name="connsiteY6" fmla="*/ 1011106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name="connsiteX0" fmla="*/ 1744880 w 1854331"/>
                <a:gd name="connsiteY0" fmla="*/ 1042919 h 1043424"/>
                <a:gd name="connsiteX1" fmla="*/ 109802 w 1854331"/>
                <a:gd name="connsiteY1" fmla="*/ 1042919 h 1043424"/>
                <a:gd name="connsiteX2" fmla="*/ -40 w 1854331"/>
                <a:gd name="connsiteY2" fmla="*/ 933690 h 1043424"/>
                <a:gd name="connsiteX3" fmla="*/ 1402 w 1854331"/>
                <a:gd name="connsiteY3" fmla="*/ 915658 h 1043424"/>
                <a:gd name="connsiteX4" fmla="*/ 134345 w 1854331"/>
                <a:gd name="connsiteY4" fmla="*/ 131639 h 1043424"/>
                <a:gd name="connsiteX5" fmla="*/ 290012 w 1854331"/>
                <a:gd name="connsiteY5" fmla="*/ 60 h 1043424"/>
                <a:gd name="connsiteX6" fmla="*/ 1255151 w 1854331"/>
                <a:gd name="connsiteY6" fmla="*/ 60 h 1043424"/>
                <a:gd name="connsiteX7" fmla="*/ 1270218 w 1854331"/>
                <a:gd name="connsiteY7" fmla="*/ 19081 h 1043424"/>
                <a:gd name="connsiteX8" fmla="*/ 1255151 w 1854331"/>
                <a:gd name="connsiteY8" fmla="*/ 34148 h 1043424"/>
                <a:gd name="connsiteX9" fmla="*/ 290012 w 1854331"/>
                <a:gd name="connsiteY9" fmla="*/ 34148 h 1043424"/>
                <a:gd name="connsiteX10" fmla="*/ 168092 w 1854331"/>
                <a:gd name="connsiteY10" fmla="*/ 137206 h 1043424"/>
                <a:gd name="connsiteX11" fmla="*/ 35149 w 1854331"/>
                <a:gd name="connsiteY11" fmla="*/ 921225 h 1043424"/>
                <a:gd name="connsiteX12" fmla="*/ 96689 w 1854331"/>
                <a:gd name="connsiteY12" fmla="*/ 1007990 h 1043424"/>
                <a:gd name="connsiteX13" fmla="*/ 109234 w 1854331"/>
                <a:gd name="connsiteY13" fmla="*/ 1009058 h 1043424"/>
                <a:gd name="connsiteX14" fmla="*/ 1745448 w 1854331"/>
                <a:gd name="connsiteY14" fmla="*/ 1009058 h 1043424"/>
                <a:gd name="connsiteX15" fmla="*/ 1820622 w 1854331"/>
                <a:gd name="connsiteY15" fmla="*/ 934020 h 1043424"/>
                <a:gd name="connsiteX16" fmla="*/ 1819531 w 1854331"/>
                <a:gd name="connsiteY16" fmla="*/ 921225 h 1043424"/>
                <a:gd name="connsiteX17" fmla="*/ 1686589 w 1854331"/>
                <a:gd name="connsiteY17" fmla="*/ 137206 h 1043424"/>
                <a:gd name="connsiteX18" fmla="*/ 1564214 w 1854331"/>
                <a:gd name="connsiteY18" fmla="*/ 34148 h 1043424"/>
                <a:gd name="connsiteX19" fmla="*/ 1376390 w 1854331"/>
                <a:gd name="connsiteY19" fmla="*/ 34148 h 1043424"/>
                <a:gd name="connsiteX20" fmla="*/ 1357381 w 1854331"/>
                <a:gd name="connsiteY20" fmla="*/ 19081 h 1043424"/>
                <a:gd name="connsiteX21" fmla="*/ 1372447 w 1854331"/>
                <a:gd name="connsiteY21" fmla="*/ 60 h 1043424"/>
                <a:gd name="connsiteX22" fmla="*/ 1376390 w 1854331"/>
                <a:gd name="connsiteY22" fmla="*/ 60 h 1043424"/>
                <a:gd name="connsiteX23" fmla="*/ 1564214 w 1854331"/>
                <a:gd name="connsiteY23" fmla="*/ 60 h 1043424"/>
                <a:gd name="connsiteX24" fmla="*/ 1719768 w 1854331"/>
                <a:gd name="connsiteY24" fmla="*/ 131639 h 1043424"/>
                <a:gd name="connsiteX25" fmla="*/ 1852711 w 1854331"/>
                <a:gd name="connsiteY25" fmla="*/ 915658 h 1043424"/>
                <a:gd name="connsiteX26" fmla="*/ 1763366 w 1854331"/>
                <a:gd name="connsiteY26" fmla="*/ 1041817 h 1043424"/>
                <a:gd name="connsiteX27" fmla="*/ 1744880 w 1854331"/>
                <a:gd name="connsiteY27" fmla="*/ 1043373 h 104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331" h="1043424">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w="11362"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name="connsiteX0" fmla="*/ 29197 w 44429"/>
                <a:gd name="connsiteY0" fmla="*/ 34148 h 34314"/>
                <a:gd name="connsiteX1" fmla="*/ 19084 w 44429"/>
                <a:gd name="connsiteY1" fmla="*/ 34148 h 34314"/>
                <a:gd name="connsiteX2" fmla="*/ 74 w 44429"/>
                <a:gd name="connsiteY2" fmla="*/ 19081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81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name="connsiteX0" fmla="*/ 125746 w 874597"/>
                <a:gd name="connsiteY0" fmla="*/ 276449 h 276500"/>
                <a:gd name="connsiteX1" fmla="*/ 121883 w 874597"/>
                <a:gd name="connsiteY1" fmla="*/ 275540 h 276500"/>
                <a:gd name="connsiteX2" fmla="*/ 4735 w 874597"/>
                <a:gd name="connsiteY2" fmla="*/ 217023 h 276500"/>
                <a:gd name="connsiteX3" fmla="*/ -37 w 874597"/>
                <a:gd name="connsiteY3" fmla="*/ 209183 h 276500"/>
                <a:gd name="connsiteX4" fmla="*/ -37 w 874597"/>
                <a:gd name="connsiteY4" fmla="*/ 202479 h 276500"/>
                <a:gd name="connsiteX5" fmla="*/ 4735 w 874597"/>
                <a:gd name="connsiteY5" fmla="*/ 195093 h 276500"/>
                <a:gd name="connsiteX6" fmla="*/ 288232 w 874597"/>
                <a:gd name="connsiteY6" fmla="*/ 53402 h 276500"/>
                <a:gd name="connsiteX7" fmla="*/ 295958 w 874597"/>
                <a:gd name="connsiteY7" fmla="*/ 53402 h 276500"/>
                <a:gd name="connsiteX8" fmla="*/ 443672 w 874597"/>
                <a:gd name="connsiteY8" fmla="*/ 127486 h 276500"/>
                <a:gd name="connsiteX9" fmla="*/ 696944 w 874597"/>
                <a:gd name="connsiteY9" fmla="*/ 793 h 276500"/>
                <a:gd name="connsiteX10" fmla="*/ 704557 w 874597"/>
                <a:gd name="connsiteY10" fmla="*/ 793 h 276500"/>
                <a:gd name="connsiteX11" fmla="*/ 869769 w 874597"/>
                <a:gd name="connsiteY11" fmla="*/ 82944 h 276500"/>
                <a:gd name="connsiteX12" fmla="*/ 873689 w 874597"/>
                <a:gd name="connsiteY12" fmla="*/ 94341 h 276500"/>
                <a:gd name="connsiteX13" fmla="*/ 868178 w 874597"/>
                <a:gd name="connsiteY13" fmla="*/ 98852 h 276500"/>
                <a:gd name="connsiteX14" fmla="*/ 537641 w 874597"/>
                <a:gd name="connsiteY14" fmla="*/ 189753 h 276500"/>
                <a:gd name="connsiteX15" fmla="*/ 530596 w 874597"/>
                <a:gd name="connsiteY15" fmla="*/ 189753 h 276500"/>
                <a:gd name="connsiteX16" fmla="*/ 477078 w 874597"/>
                <a:gd name="connsiteY16" fmla="*/ 162937 h 276500"/>
                <a:gd name="connsiteX17" fmla="*/ 334023 w 874597"/>
                <a:gd name="connsiteY17" fmla="*/ 233726 h 276500"/>
                <a:gd name="connsiteX18" fmla="*/ 326410 w 874597"/>
                <a:gd name="connsiteY18" fmla="*/ 233726 h 276500"/>
                <a:gd name="connsiteX19" fmla="*/ 269597 w 874597"/>
                <a:gd name="connsiteY19" fmla="*/ 205319 h 276500"/>
                <a:gd name="connsiteX20" fmla="*/ 129610 w 874597"/>
                <a:gd name="connsiteY20" fmla="*/ 275313 h 276500"/>
                <a:gd name="connsiteX21" fmla="*/ 125746 w 874597"/>
                <a:gd name="connsiteY21" fmla="*/ 276449 h 276500"/>
                <a:gd name="connsiteX22" fmla="*/ 21097 w 874597"/>
                <a:gd name="connsiteY22" fmla="*/ 206115 h 276500"/>
                <a:gd name="connsiteX23" fmla="*/ 125746 w 874597"/>
                <a:gd name="connsiteY23" fmla="*/ 258383 h 276500"/>
                <a:gd name="connsiteX24" fmla="*/ 265620 w 874597"/>
                <a:gd name="connsiteY24" fmla="*/ 188276 h 276500"/>
                <a:gd name="connsiteX25" fmla="*/ 273233 w 874597"/>
                <a:gd name="connsiteY25" fmla="*/ 188276 h 276500"/>
                <a:gd name="connsiteX26" fmla="*/ 330046 w 874597"/>
                <a:gd name="connsiteY26" fmla="*/ 216682 h 276500"/>
                <a:gd name="connsiteX27" fmla="*/ 472760 w 874597"/>
                <a:gd name="connsiteY27" fmla="*/ 145439 h 276500"/>
                <a:gd name="connsiteX28" fmla="*/ 480373 w 874597"/>
                <a:gd name="connsiteY28" fmla="*/ 145439 h 276500"/>
                <a:gd name="connsiteX29" fmla="*/ 534573 w 874597"/>
                <a:gd name="connsiteY29" fmla="*/ 172709 h 276500"/>
                <a:gd name="connsiteX30" fmla="*/ 841363 w 874597"/>
                <a:gd name="connsiteY30" fmla="*/ 88171 h 276500"/>
                <a:gd name="connsiteX31" fmla="*/ 701148 w 874597"/>
                <a:gd name="connsiteY31" fmla="*/ 17837 h 276500"/>
                <a:gd name="connsiteX32" fmla="*/ 447990 w 874597"/>
                <a:gd name="connsiteY32" fmla="*/ 144416 h 276500"/>
                <a:gd name="connsiteX33" fmla="*/ 440377 w 874597"/>
                <a:gd name="connsiteY33" fmla="*/ 144416 h 276500"/>
                <a:gd name="connsiteX34" fmla="*/ 292663 w 874597"/>
                <a:gd name="connsiteY34" fmla="*/ 70332 h 2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74597" h="276500">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w="11362" cap="flat">
              <a:noFill/>
              <a:prstDash val="solid"/>
              <a:miter/>
            </a:ln>
          </p:spPr>
          <p:txBody>
            <a:bodyPr rtlCol="0" anchor="ctr"/>
            <a:lstStyle/>
            <a:p>
              <a:endParaRPr lang="en-US" dirty="0"/>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name="connsiteX0" fmla="*/ 127827 w 288548"/>
                <a:gd name="connsiteY0" fmla="*/ 156233 h 156459"/>
                <a:gd name="connsiteX1" fmla="*/ 124077 w 288548"/>
                <a:gd name="connsiteY1" fmla="*/ 155438 h 156459"/>
                <a:gd name="connsiteX2" fmla="*/ 4770 w 288548"/>
                <a:gd name="connsiteY2" fmla="*/ 95670 h 156459"/>
                <a:gd name="connsiteX3" fmla="*/ 816 w 288548"/>
                <a:gd name="connsiteY3" fmla="*/ 84285 h 156459"/>
                <a:gd name="connsiteX4" fmla="*/ 4770 w 288548"/>
                <a:gd name="connsiteY4" fmla="*/ 80331 h 156459"/>
                <a:gd name="connsiteX5" fmla="*/ 96580 w 288548"/>
                <a:gd name="connsiteY5" fmla="*/ 34880 h 156459"/>
                <a:gd name="connsiteX6" fmla="*/ 96580 w 288548"/>
                <a:gd name="connsiteY6" fmla="*/ 31926 h 156459"/>
                <a:gd name="connsiteX7" fmla="*/ 101352 w 288548"/>
                <a:gd name="connsiteY7" fmla="*/ 24313 h 156459"/>
                <a:gd name="connsiteX8" fmla="*/ 148280 w 288548"/>
                <a:gd name="connsiteY8" fmla="*/ 793 h 156459"/>
                <a:gd name="connsiteX9" fmla="*/ 155893 w 288548"/>
                <a:gd name="connsiteY9" fmla="*/ 793 h 156459"/>
                <a:gd name="connsiteX10" fmla="*/ 283835 w 288548"/>
                <a:gd name="connsiteY10" fmla="*/ 64764 h 156459"/>
                <a:gd name="connsiteX11" fmla="*/ 287540 w 288548"/>
                <a:gd name="connsiteY11" fmla="*/ 76399 h 156459"/>
                <a:gd name="connsiteX12" fmla="*/ 283835 w 288548"/>
                <a:gd name="connsiteY12" fmla="*/ 80104 h 156459"/>
                <a:gd name="connsiteX13" fmla="*/ 132258 w 288548"/>
                <a:gd name="connsiteY13" fmla="*/ 156006 h 156459"/>
                <a:gd name="connsiteX14" fmla="*/ 127827 w 288548"/>
                <a:gd name="connsiteY14" fmla="*/ 156233 h 156459"/>
                <a:gd name="connsiteX15" fmla="*/ 27609 w 288548"/>
                <a:gd name="connsiteY15" fmla="*/ 88057 h 156459"/>
                <a:gd name="connsiteX16" fmla="*/ 127827 w 288548"/>
                <a:gd name="connsiteY16" fmla="*/ 138280 h 156459"/>
                <a:gd name="connsiteX17" fmla="*/ 260315 w 288548"/>
                <a:gd name="connsiteY17" fmla="*/ 71923 h 156459"/>
                <a:gd name="connsiteX18" fmla="*/ 151461 w 288548"/>
                <a:gd name="connsiteY18" fmla="*/ 17496 h 156459"/>
                <a:gd name="connsiteX19" fmla="*/ 121123 w 288548"/>
                <a:gd name="connsiteY19" fmla="*/ 32608 h 156459"/>
                <a:gd name="connsiteX20" fmla="*/ 121691 w 288548"/>
                <a:gd name="connsiteY20" fmla="*/ 35562 h 156459"/>
                <a:gd name="connsiteX21" fmla="*/ 116919 w 288548"/>
                <a:gd name="connsiteY21" fmla="*/ 43175 h 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8548" h="156459">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w="11362" cap="flat">
              <a:noFill/>
              <a:prstDash val="solid"/>
              <a:miter/>
            </a:ln>
          </p:spPr>
          <p:txBody>
            <a:bodyPr rtlCol="0" anchor="ctr"/>
            <a:lstStyle/>
            <a:p>
              <a:endParaRPr lang="en-US" dirty="0"/>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name="connsiteX0" fmla="*/ 47745 w 234260"/>
                <a:gd name="connsiteY0" fmla="*/ 204751 h 204802"/>
                <a:gd name="connsiteX1" fmla="*/ 44223 w 234260"/>
                <a:gd name="connsiteY1" fmla="*/ 204070 h 204802"/>
                <a:gd name="connsiteX2" fmla="*/ 39451 w 234260"/>
                <a:gd name="connsiteY2" fmla="*/ 198502 h 204802"/>
                <a:gd name="connsiteX3" fmla="*/ 250 w 234260"/>
                <a:gd name="connsiteY3" fmla="*/ 59765 h 204802"/>
                <a:gd name="connsiteX4" fmla="*/ 4681 w 234260"/>
                <a:gd name="connsiteY4" fmla="*/ 49765 h 204802"/>
                <a:gd name="connsiteX5" fmla="*/ 102627 w 234260"/>
                <a:gd name="connsiteY5" fmla="*/ 793 h 204802"/>
                <a:gd name="connsiteX6" fmla="*/ 110239 w 234260"/>
                <a:gd name="connsiteY6" fmla="*/ 793 h 204802"/>
                <a:gd name="connsiteX7" fmla="*/ 229547 w 234260"/>
                <a:gd name="connsiteY7" fmla="*/ 60560 h 204802"/>
                <a:gd name="connsiteX8" fmla="*/ 233251 w 234260"/>
                <a:gd name="connsiteY8" fmla="*/ 72195 h 204802"/>
                <a:gd name="connsiteX9" fmla="*/ 229547 w 234260"/>
                <a:gd name="connsiteY9" fmla="*/ 75900 h 204802"/>
                <a:gd name="connsiteX10" fmla="*/ 197050 w 234260"/>
                <a:gd name="connsiteY10" fmla="*/ 92148 h 204802"/>
                <a:gd name="connsiteX11" fmla="*/ 220798 w 234260"/>
                <a:gd name="connsiteY11" fmla="*/ 103511 h 204802"/>
                <a:gd name="connsiteX12" fmla="*/ 224502 w 234260"/>
                <a:gd name="connsiteY12" fmla="*/ 115146 h 204802"/>
                <a:gd name="connsiteX13" fmla="*/ 220798 w 234260"/>
                <a:gd name="connsiteY13" fmla="*/ 118850 h 204802"/>
                <a:gd name="connsiteX14" fmla="*/ 51608 w 234260"/>
                <a:gd name="connsiteY14" fmla="*/ 203501 h 204802"/>
                <a:gd name="connsiteX15" fmla="*/ 47745 w 234260"/>
                <a:gd name="connsiteY15" fmla="*/ 204751 h 204802"/>
                <a:gd name="connsiteX16" fmla="*/ 18657 w 234260"/>
                <a:gd name="connsiteY16" fmla="*/ 61923 h 204802"/>
                <a:gd name="connsiteX17" fmla="*/ 52745 w 234260"/>
                <a:gd name="connsiteY17" fmla="*/ 183958 h 204802"/>
                <a:gd name="connsiteX18" fmla="*/ 197277 w 234260"/>
                <a:gd name="connsiteY18" fmla="*/ 111578 h 204802"/>
                <a:gd name="connsiteX19" fmla="*/ 173643 w 234260"/>
                <a:gd name="connsiteY19" fmla="*/ 100215 h 204802"/>
                <a:gd name="connsiteX20" fmla="*/ 169688 w 234260"/>
                <a:gd name="connsiteY20" fmla="*/ 88830 h 204802"/>
                <a:gd name="connsiteX21" fmla="*/ 173643 w 234260"/>
                <a:gd name="connsiteY21" fmla="*/ 84876 h 204802"/>
                <a:gd name="connsiteX22" fmla="*/ 206140 w 234260"/>
                <a:gd name="connsiteY22" fmla="*/ 68514 h 204802"/>
                <a:gd name="connsiteX23" fmla="*/ 106376 w 234260"/>
                <a:gd name="connsiteY23" fmla="*/ 17609 h 2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4260" h="204802">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w="11362"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name="connsiteX0" fmla="*/ 167028 w 292291"/>
                <a:gd name="connsiteY0" fmla="*/ 214611 h 214662"/>
                <a:gd name="connsiteX1" fmla="*/ 163164 w 292291"/>
                <a:gd name="connsiteY1" fmla="*/ 213702 h 214662"/>
                <a:gd name="connsiteX2" fmla="*/ 4770 w 292291"/>
                <a:gd name="connsiteY2" fmla="*/ 134164 h 214662"/>
                <a:gd name="connsiteX3" fmla="*/ 816 w 292291"/>
                <a:gd name="connsiteY3" fmla="*/ 122779 h 214662"/>
                <a:gd name="connsiteX4" fmla="*/ 4770 w 292291"/>
                <a:gd name="connsiteY4" fmla="*/ 118824 h 214662"/>
                <a:gd name="connsiteX5" fmla="*/ 240657 w 292291"/>
                <a:gd name="connsiteY5" fmla="*/ 767 h 214662"/>
                <a:gd name="connsiteX6" fmla="*/ 247929 w 292291"/>
                <a:gd name="connsiteY6" fmla="*/ 767 h 214662"/>
                <a:gd name="connsiteX7" fmla="*/ 252702 w 292291"/>
                <a:gd name="connsiteY7" fmla="*/ 6221 h 214662"/>
                <a:gd name="connsiteX8" fmla="*/ 291903 w 292291"/>
                <a:gd name="connsiteY8" fmla="*/ 144958 h 214662"/>
                <a:gd name="connsiteX9" fmla="*/ 287585 w 292291"/>
                <a:gd name="connsiteY9" fmla="*/ 154957 h 214662"/>
                <a:gd name="connsiteX10" fmla="*/ 170891 w 292291"/>
                <a:gd name="connsiteY10" fmla="*/ 213702 h 214662"/>
                <a:gd name="connsiteX11" fmla="*/ 167028 w 292291"/>
                <a:gd name="connsiteY11" fmla="*/ 214611 h 214662"/>
                <a:gd name="connsiteX12" fmla="*/ 27722 w 292291"/>
                <a:gd name="connsiteY12" fmla="*/ 126778 h 214662"/>
                <a:gd name="connsiteX13" fmla="*/ 167028 w 292291"/>
                <a:gd name="connsiteY13" fmla="*/ 196204 h 214662"/>
                <a:gd name="connsiteX14" fmla="*/ 273495 w 292291"/>
                <a:gd name="connsiteY14" fmla="*/ 142686 h 214662"/>
                <a:gd name="connsiteX15" fmla="*/ 239407 w 292291"/>
                <a:gd name="connsiteY15" fmla="*/ 20765 h 21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2291" h="214662">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w="11362"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name="connsiteX0" fmla="*/ 151802 w 442057"/>
                <a:gd name="connsiteY0" fmla="*/ 218367 h 218436"/>
                <a:gd name="connsiteX1" fmla="*/ 147143 w 442057"/>
                <a:gd name="connsiteY1" fmla="*/ 217003 h 218436"/>
                <a:gd name="connsiteX2" fmla="*/ 143166 w 442057"/>
                <a:gd name="connsiteY2" fmla="*/ 209504 h 218436"/>
                <a:gd name="connsiteX3" fmla="*/ 144302 w 442057"/>
                <a:gd name="connsiteY3" fmla="*/ 184052 h 218436"/>
                <a:gd name="connsiteX4" fmla="*/ 135894 w 442057"/>
                <a:gd name="connsiteY4" fmla="*/ 179847 h 218436"/>
                <a:gd name="connsiteX5" fmla="*/ 85899 w 442057"/>
                <a:gd name="connsiteY5" fmla="*/ 204618 h 218436"/>
                <a:gd name="connsiteX6" fmla="*/ 78286 w 442057"/>
                <a:gd name="connsiteY6" fmla="*/ 204618 h 218436"/>
                <a:gd name="connsiteX7" fmla="*/ 4770 w 442057"/>
                <a:gd name="connsiteY7" fmla="*/ 167917 h 218436"/>
                <a:gd name="connsiteX8" fmla="*/ 816 w 442057"/>
                <a:gd name="connsiteY8" fmla="*/ 156531 h 218436"/>
                <a:gd name="connsiteX9" fmla="*/ 4770 w 442057"/>
                <a:gd name="connsiteY9" fmla="*/ 152577 h 218436"/>
                <a:gd name="connsiteX10" fmla="*/ 308378 w 442057"/>
                <a:gd name="connsiteY10" fmla="*/ 886 h 218436"/>
                <a:gd name="connsiteX11" fmla="*/ 315991 w 442057"/>
                <a:gd name="connsiteY11" fmla="*/ 886 h 218436"/>
                <a:gd name="connsiteX12" fmla="*/ 437344 w 442057"/>
                <a:gd name="connsiteY12" fmla="*/ 61563 h 218436"/>
                <a:gd name="connsiteX13" fmla="*/ 441048 w 442057"/>
                <a:gd name="connsiteY13" fmla="*/ 73198 h 218436"/>
                <a:gd name="connsiteX14" fmla="*/ 437344 w 442057"/>
                <a:gd name="connsiteY14" fmla="*/ 76902 h 218436"/>
                <a:gd name="connsiteX15" fmla="*/ 155438 w 442057"/>
                <a:gd name="connsiteY15" fmla="*/ 217685 h 218436"/>
                <a:gd name="connsiteX16" fmla="*/ 151802 w 442057"/>
                <a:gd name="connsiteY16" fmla="*/ 218367 h 218436"/>
                <a:gd name="connsiteX17" fmla="*/ 135894 w 442057"/>
                <a:gd name="connsiteY17" fmla="*/ 161554 h 218436"/>
                <a:gd name="connsiteX18" fmla="*/ 139644 w 442057"/>
                <a:gd name="connsiteY18" fmla="*/ 162462 h 218436"/>
                <a:gd name="connsiteX19" fmla="*/ 156915 w 442057"/>
                <a:gd name="connsiteY19" fmla="*/ 170984 h 218436"/>
                <a:gd name="connsiteX20" fmla="*/ 161687 w 442057"/>
                <a:gd name="connsiteY20" fmla="*/ 179052 h 218436"/>
                <a:gd name="connsiteX21" fmla="*/ 160665 w 442057"/>
                <a:gd name="connsiteY21" fmla="*/ 195641 h 218436"/>
                <a:gd name="connsiteX22" fmla="*/ 414164 w 442057"/>
                <a:gd name="connsiteY22" fmla="*/ 69062 h 218436"/>
                <a:gd name="connsiteX23" fmla="*/ 311901 w 442057"/>
                <a:gd name="connsiteY23" fmla="*/ 17817 h 218436"/>
                <a:gd name="connsiteX24" fmla="*/ 27836 w 442057"/>
                <a:gd name="connsiteY24" fmla="*/ 160190 h 218436"/>
                <a:gd name="connsiteX25" fmla="*/ 82263 w 442057"/>
                <a:gd name="connsiteY25" fmla="*/ 187460 h 218436"/>
                <a:gd name="connsiteX26" fmla="*/ 132144 w 442057"/>
                <a:gd name="connsiteY26" fmla="*/ 162690 h 218436"/>
                <a:gd name="connsiteX27" fmla="*/ 135894 w 442057"/>
                <a:gd name="connsiteY27" fmla="*/ 161554 h 21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2057" h="218436">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w="11362"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name="connsiteX0" fmla="*/ 9049 w 219753"/>
                <a:gd name="connsiteY0" fmla="*/ 259457 h 259507"/>
                <a:gd name="connsiteX1" fmla="*/ 4618 w 219753"/>
                <a:gd name="connsiteY1" fmla="*/ 258207 h 259507"/>
                <a:gd name="connsiteX2" fmla="*/ 527 w 219753"/>
                <a:gd name="connsiteY2" fmla="*/ 250935 h 259507"/>
                <a:gd name="connsiteX3" fmla="*/ -41 w 219753"/>
                <a:gd name="connsiteY3" fmla="*/ 87541 h 259507"/>
                <a:gd name="connsiteX4" fmla="*/ 4618 w 219753"/>
                <a:gd name="connsiteY4" fmla="*/ 79814 h 259507"/>
                <a:gd name="connsiteX5" fmla="*/ 159831 w 219753"/>
                <a:gd name="connsiteY5" fmla="*/ 844 h 259507"/>
                <a:gd name="connsiteX6" fmla="*/ 167785 w 219753"/>
                <a:gd name="connsiteY6" fmla="*/ 844 h 259507"/>
                <a:gd name="connsiteX7" fmla="*/ 198236 w 219753"/>
                <a:gd name="connsiteY7" fmla="*/ 16297 h 259507"/>
                <a:gd name="connsiteX8" fmla="*/ 202895 w 219753"/>
                <a:gd name="connsiteY8" fmla="*/ 23910 h 259507"/>
                <a:gd name="connsiteX9" fmla="*/ 198236 w 219753"/>
                <a:gd name="connsiteY9" fmla="*/ 31523 h 259507"/>
                <a:gd name="connsiteX10" fmla="*/ 95973 w 219753"/>
                <a:gd name="connsiteY10" fmla="*/ 82655 h 259507"/>
                <a:gd name="connsiteX11" fmla="*/ 214939 w 219753"/>
                <a:gd name="connsiteY11" fmla="*/ 142081 h 259507"/>
                <a:gd name="connsiteX12" fmla="*/ 219712 w 219753"/>
                <a:gd name="connsiteY12" fmla="*/ 149694 h 259507"/>
                <a:gd name="connsiteX13" fmla="*/ 214939 w 219753"/>
                <a:gd name="connsiteY13" fmla="*/ 157307 h 259507"/>
                <a:gd name="connsiteX14" fmla="*/ 12572 w 219753"/>
                <a:gd name="connsiteY14" fmla="*/ 258661 h 259507"/>
                <a:gd name="connsiteX15" fmla="*/ 9049 w 219753"/>
                <a:gd name="connsiteY15" fmla="*/ 259457 h 259507"/>
                <a:gd name="connsiteX16" fmla="*/ 17117 w 219753"/>
                <a:gd name="connsiteY16" fmla="*/ 92654 h 259507"/>
                <a:gd name="connsiteX17" fmla="*/ 17117 w 219753"/>
                <a:gd name="connsiteY17" fmla="*/ 237072 h 259507"/>
                <a:gd name="connsiteX18" fmla="*/ 191873 w 219753"/>
                <a:gd name="connsiteY18" fmla="*/ 149580 h 259507"/>
                <a:gd name="connsiteX19" fmla="*/ 72907 w 219753"/>
                <a:gd name="connsiteY19" fmla="*/ 90154 h 259507"/>
                <a:gd name="connsiteX20" fmla="*/ 68953 w 219753"/>
                <a:gd name="connsiteY20" fmla="*/ 78769 h 259507"/>
                <a:gd name="connsiteX21" fmla="*/ 72907 w 219753"/>
                <a:gd name="connsiteY21" fmla="*/ 74815 h 259507"/>
                <a:gd name="connsiteX22" fmla="*/ 175170 w 219753"/>
                <a:gd name="connsiteY22" fmla="*/ 23796 h 259507"/>
                <a:gd name="connsiteX23" fmla="*/ 163808 w 219753"/>
                <a:gd name="connsiteY23" fmla="*/ 18002 h 25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753" h="259507">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w="11362"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name="connsiteX0" fmla="*/ 8493 w 212545"/>
                <a:gd name="connsiteY0" fmla="*/ 116621 h 116671"/>
                <a:gd name="connsiteX1" fmla="*/ -41 w 212545"/>
                <a:gd name="connsiteY1" fmla="*/ 107883 h 116671"/>
                <a:gd name="connsiteX2" fmla="*/ 4516 w 212545"/>
                <a:gd name="connsiteY2" fmla="*/ 100372 h 116671"/>
                <a:gd name="connsiteX3" fmla="*/ 200293 w 212545"/>
                <a:gd name="connsiteY3" fmla="*/ 836 h 116671"/>
                <a:gd name="connsiteX4" fmla="*/ 211656 w 212545"/>
                <a:gd name="connsiteY4" fmla="*/ 4585 h 116671"/>
                <a:gd name="connsiteX5" fmla="*/ 207906 w 212545"/>
                <a:gd name="connsiteY5" fmla="*/ 15948 h 116671"/>
                <a:gd name="connsiteX6" fmla="*/ 12356 w 212545"/>
                <a:gd name="connsiteY6" fmla="*/ 115143 h 116671"/>
                <a:gd name="connsiteX7" fmla="*/ 8493 w 212545"/>
                <a:gd name="connsiteY7" fmla="*/ 116621 h 116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45" h="116671">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w="11362" cap="flat">
              <a:noFill/>
              <a:prstDash val="solid"/>
              <a:miter/>
            </a:ln>
          </p:spPr>
          <p:txBody>
            <a:bodyPr rtlCol="0" anchor="ctr"/>
            <a:lstStyle/>
            <a:p>
              <a:endParaRPr lang="en-US" dirty="0"/>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name="connsiteX0" fmla="*/ 9277 w 18408"/>
                  <a:gd name="connsiteY0" fmla="*/ 18357 h 18409"/>
                  <a:gd name="connsiteX1" fmla="*/ -41 w 18408"/>
                  <a:gd name="connsiteY1" fmla="*/ 9267 h 18409"/>
                  <a:gd name="connsiteX2" fmla="*/ 9050 w 18408"/>
                  <a:gd name="connsiteY2" fmla="*/ -50 h 18409"/>
                  <a:gd name="connsiteX3" fmla="*/ 18367 w 18408"/>
                  <a:gd name="connsiteY3" fmla="*/ 9040 h 18409"/>
                  <a:gd name="connsiteX4" fmla="*/ 18367 w 18408"/>
                  <a:gd name="connsiteY4" fmla="*/ 9153 h 18409"/>
                  <a:gd name="connsiteX5" fmla="*/ 9277 w 18408"/>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9">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name="connsiteX0" fmla="*/ 86669 w 516389"/>
                <a:gd name="connsiteY0" fmla="*/ 212474 h 212545"/>
                <a:gd name="connsiteX1" fmla="*/ 82919 w 516389"/>
                <a:gd name="connsiteY1" fmla="*/ 211565 h 212545"/>
                <a:gd name="connsiteX2" fmla="*/ 4631 w 516389"/>
                <a:gd name="connsiteY2" fmla="*/ 172592 h 212545"/>
                <a:gd name="connsiteX3" fmla="*/ 927 w 516389"/>
                <a:gd name="connsiteY3" fmla="*/ 160956 h 212545"/>
                <a:gd name="connsiteX4" fmla="*/ 4631 w 516389"/>
                <a:gd name="connsiteY4" fmla="*/ 157252 h 212545"/>
                <a:gd name="connsiteX5" fmla="*/ 95532 w 516389"/>
                <a:gd name="connsiteY5" fmla="*/ 111802 h 212545"/>
                <a:gd name="connsiteX6" fmla="*/ 101213 w 516389"/>
                <a:gd name="connsiteY6" fmla="*/ 111120 h 212545"/>
                <a:gd name="connsiteX7" fmla="*/ 321761 w 516389"/>
                <a:gd name="connsiteY7" fmla="*/ 903 h 212545"/>
                <a:gd name="connsiteX8" fmla="*/ 325965 w 516389"/>
                <a:gd name="connsiteY8" fmla="*/ -6 h 212545"/>
                <a:gd name="connsiteX9" fmla="*/ 400958 w 516389"/>
                <a:gd name="connsiteY9" fmla="*/ 3630 h 212545"/>
                <a:gd name="connsiteX10" fmla="*/ 404367 w 516389"/>
                <a:gd name="connsiteY10" fmla="*/ 4539 h 212545"/>
                <a:gd name="connsiteX11" fmla="*/ 471633 w 516389"/>
                <a:gd name="connsiteY11" fmla="*/ 38058 h 212545"/>
                <a:gd name="connsiteX12" fmla="*/ 474020 w 516389"/>
                <a:gd name="connsiteY12" fmla="*/ 39876 h 212545"/>
                <a:gd name="connsiteX13" fmla="*/ 514130 w 516389"/>
                <a:gd name="connsiteY13" fmla="*/ 83054 h 212545"/>
                <a:gd name="connsiteX14" fmla="*/ 516175 w 516389"/>
                <a:gd name="connsiteY14" fmla="*/ 90326 h 212545"/>
                <a:gd name="connsiteX15" fmla="*/ 511630 w 516389"/>
                <a:gd name="connsiteY15" fmla="*/ 96462 h 212545"/>
                <a:gd name="connsiteX16" fmla="*/ 411298 w 516389"/>
                <a:gd name="connsiteY16" fmla="*/ 146458 h 212545"/>
                <a:gd name="connsiteX17" fmla="*/ 403685 w 516389"/>
                <a:gd name="connsiteY17" fmla="*/ 146458 h 212545"/>
                <a:gd name="connsiteX18" fmla="*/ 312103 w 516389"/>
                <a:gd name="connsiteY18" fmla="*/ 101007 h 212545"/>
                <a:gd name="connsiteX19" fmla="*/ 90191 w 516389"/>
                <a:gd name="connsiteY19" fmla="*/ 212020 h 212545"/>
                <a:gd name="connsiteX20" fmla="*/ 86669 w 516389"/>
                <a:gd name="connsiteY20" fmla="*/ 212474 h 212545"/>
                <a:gd name="connsiteX21" fmla="*/ 27583 w 516389"/>
                <a:gd name="connsiteY21" fmla="*/ 164865 h 212545"/>
                <a:gd name="connsiteX22" fmla="*/ 86669 w 516389"/>
                <a:gd name="connsiteY22" fmla="*/ 194408 h 212545"/>
                <a:gd name="connsiteX23" fmla="*/ 308581 w 516389"/>
                <a:gd name="connsiteY23" fmla="*/ 83282 h 212545"/>
                <a:gd name="connsiteX24" fmla="*/ 316193 w 516389"/>
                <a:gd name="connsiteY24" fmla="*/ 83282 h 212545"/>
                <a:gd name="connsiteX25" fmla="*/ 407889 w 516389"/>
                <a:gd name="connsiteY25" fmla="*/ 128732 h 212545"/>
                <a:gd name="connsiteX26" fmla="*/ 493904 w 516389"/>
                <a:gd name="connsiteY26" fmla="*/ 86008 h 212545"/>
                <a:gd name="connsiteX27" fmla="*/ 462657 w 516389"/>
                <a:gd name="connsiteY27" fmla="*/ 52489 h 212545"/>
                <a:gd name="connsiteX28" fmla="*/ 398686 w 516389"/>
                <a:gd name="connsiteY28" fmla="*/ 20106 h 212545"/>
                <a:gd name="connsiteX29" fmla="*/ 327783 w 516389"/>
                <a:gd name="connsiteY29" fmla="*/ 16810 h 212545"/>
                <a:gd name="connsiteX30" fmla="*/ 105758 w 516389"/>
                <a:gd name="connsiteY30" fmla="*/ 127709 h 212545"/>
                <a:gd name="connsiteX31" fmla="*/ 100077 w 516389"/>
                <a:gd name="connsiteY31" fmla="*/ 128391 h 21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6389" h="212545">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w="11362"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name="connsiteX0" fmla="*/ 91102 w 700100"/>
                <a:gd name="connsiteY0" fmla="*/ 395992 h 396043"/>
                <a:gd name="connsiteX1" fmla="*/ 87352 w 700100"/>
                <a:gd name="connsiteY1" fmla="*/ 395084 h 396043"/>
                <a:gd name="connsiteX2" fmla="*/ 4747 w 700100"/>
                <a:gd name="connsiteY2" fmla="*/ 353837 h 396043"/>
                <a:gd name="connsiteX3" fmla="*/ 202 w 700100"/>
                <a:gd name="connsiteY3" fmla="*/ 348270 h 396043"/>
                <a:gd name="connsiteX4" fmla="*/ 1565 w 700100"/>
                <a:gd name="connsiteY4" fmla="*/ 341225 h 396043"/>
                <a:gd name="connsiteX5" fmla="*/ 77695 w 700100"/>
                <a:gd name="connsiteY5" fmla="*/ 232598 h 396043"/>
                <a:gd name="connsiteX6" fmla="*/ 80876 w 700100"/>
                <a:gd name="connsiteY6" fmla="*/ 229871 h 396043"/>
                <a:gd name="connsiteX7" fmla="*/ 249724 w 700100"/>
                <a:gd name="connsiteY7" fmla="*/ 145333 h 396043"/>
                <a:gd name="connsiteX8" fmla="*/ 250747 w 700100"/>
                <a:gd name="connsiteY8" fmla="*/ 145333 h 396043"/>
                <a:gd name="connsiteX9" fmla="*/ 539925 w 700100"/>
                <a:gd name="connsiteY9" fmla="*/ 801 h 396043"/>
                <a:gd name="connsiteX10" fmla="*/ 547651 w 700100"/>
                <a:gd name="connsiteY10" fmla="*/ 801 h 396043"/>
                <a:gd name="connsiteX11" fmla="*/ 695365 w 700100"/>
                <a:gd name="connsiteY11" fmla="*/ 74772 h 396043"/>
                <a:gd name="connsiteX12" fmla="*/ 699149 w 700100"/>
                <a:gd name="connsiteY12" fmla="*/ 86214 h 396043"/>
                <a:gd name="connsiteX13" fmla="*/ 695365 w 700100"/>
                <a:gd name="connsiteY13" fmla="*/ 89998 h 396043"/>
                <a:gd name="connsiteX14" fmla="*/ 645938 w 700100"/>
                <a:gd name="connsiteY14" fmla="*/ 115223 h 396043"/>
                <a:gd name="connsiteX15" fmla="*/ 644915 w 700100"/>
                <a:gd name="connsiteY15" fmla="*/ 115223 h 396043"/>
                <a:gd name="connsiteX16" fmla="*/ 94966 w 700100"/>
                <a:gd name="connsiteY16" fmla="*/ 394970 h 396043"/>
                <a:gd name="connsiteX17" fmla="*/ 91102 w 700100"/>
                <a:gd name="connsiteY17" fmla="*/ 395992 h 396043"/>
                <a:gd name="connsiteX18" fmla="*/ 21336 w 700100"/>
                <a:gd name="connsiteY18" fmla="*/ 342929 h 396043"/>
                <a:gd name="connsiteX19" fmla="*/ 91102 w 700100"/>
                <a:gd name="connsiteY19" fmla="*/ 377926 h 396043"/>
                <a:gd name="connsiteX20" fmla="*/ 638211 w 700100"/>
                <a:gd name="connsiteY20" fmla="*/ 99656 h 396043"/>
                <a:gd name="connsiteX21" fmla="*/ 639234 w 700100"/>
                <a:gd name="connsiteY21" fmla="*/ 99656 h 396043"/>
                <a:gd name="connsiteX22" fmla="*/ 673322 w 700100"/>
                <a:gd name="connsiteY22" fmla="*/ 82612 h 396043"/>
                <a:gd name="connsiteX23" fmla="*/ 544470 w 700100"/>
                <a:gd name="connsiteY23" fmla="*/ 18186 h 396043"/>
                <a:gd name="connsiteX24" fmla="*/ 258246 w 700100"/>
                <a:gd name="connsiteY24" fmla="*/ 161241 h 396043"/>
                <a:gd name="connsiteX25" fmla="*/ 257223 w 700100"/>
                <a:gd name="connsiteY25" fmla="*/ 161241 h 396043"/>
                <a:gd name="connsiteX26" fmla="*/ 91102 w 700100"/>
                <a:gd name="connsiteY26" fmla="*/ 244415 h 396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00100" h="396043">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w="11362" cap="flat">
              <a:noFill/>
              <a:prstDash val="solid"/>
              <a:miter/>
            </a:ln>
          </p:spPr>
          <p:txBody>
            <a:bodyPr rtlCol="0" anchor="ctr"/>
            <a:lstStyle/>
            <a:p>
              <a:endParaRPr lang="en-US" dirty="0"/>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w="11362" cap="flat">
                <a:noFill/>
                <a:prstDash val="solid"/>
                <a:miter/>
              </a:ln>
            </p:spPr>
            <p:txBody>
              <a:bodyPr rtlCol="0" anchor="ctr"/>
              <a:lstStyle/>
              <a:p>
                <a:endParaRPr lang="en-US" dirty="0"/>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name="connsiteX0" fmla="*/ 18408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name="connsiteX0" fmla="*/ 168807 w 412917"/>
                <a:gd name="connsiteY0" fmla="*/ 298757 h 298807"/>
                <a:gd name="connsiteX1" fmla="*/ 165057 w 412917"/>
                <a:gd name="connsiteY1" fmla="*/ 297848 h 298807"/>
                <a:gd name="connsiteX2" fmla="*/ 4731 w 412917"/>
                <a:gd name="connsiteY2" fmla="*/ 217628 h 298807"/>
                <a:gd name="connsiteX3" fmla="*/ -41 w 412917"/>
                <a:gd name="connsiteY3" fmla="*/ 210015 h 298807"/>
                <a:gd name="connsiteX4" fmla="*/ 4618 w 412917"/>
                <a:gd name="connsiteY4" fmla="*/ 202288 h 298807"/>
                <a:gd name="connsiteX5" fmla="*/ 400377 w 412917"/>
                <a:gd name="connsiteY5" fmla="*/ 1057 h 298807"/>
                <a:gd name="connsiteX6" fmla="*/ 408785 w 412917"/>
                <a:gd name="connsiteY6" fmla="*/ 1057 h 298807"/>
                <a:gd name="connsiteX7" fmla="*/ 412876 w 412917"/>
                <a:gd name="connsiteY7" fmla="*/ 8329 h 298807"/>
                <a:gd name="connsiteX8" fmla="*/ 412876 w 412917"/>
                <a:gd name="connsiteY8" fmla="*/ 171723 h 298807"/>
                <a:gd name="connsiteX9" fmla="*/ 408217 w 412917"/>
                <a:gd name="connsiteY9" fmla="*/ 179449 h 298807"/>
                <a:gd name="connsiteX10" fmla="*/ 172216 w 412917"/>
                <a:gd name="connsiteY10" fmla="*/ 297507 h 298807"/>
                <a:gd name="connsiteX11" fmla="*/ 168807 w 412917"/>
                <a:gd name="connsiteY11" fmla="*/ 298757 h 298807"/>
                <a:gd name="connsiteX12" fmla="*/ 27456 w 412917"/>
                <a:gd name="connsiteY12" fmla="*/ 209901 h 298807"/>
                <a:gd name="connsiteX13" fmla="*/ 168807 w 412917"/>
                <a:gd name="connsiteY13" fmla="*/ 280577 h 298807"/>
                <a:gd name="connsiteX14" fmla="*/ 396059 w 412917"/>
                <a:gd name="connsiteY14" fmla="*/ 166951 h 298807"/>
                <a:gd name="connsiteX15" fmla="*/ 396059 w 412917"/>
                <a:gd name="connsiteY15" fmla="*/ 22759 h 29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917" h="29880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w="11362"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name="connsiteX0" fmla="*/ 156227 w 420108"/>
                <a:gd name="connsiteY0" fmla="*/ 182172 h 182222"/>
                <a:gd name="connsiteX1" fmla="*/ 152364 w 420108"/>
                <a:gd name="connsiteY1" fmla="*/ 181263 h 182222"/>
                <a:gd name="connsiteX2" fmla="*/ 4650 w 420108"/>
                <a:gd name="connsiteY2" fmla="*/ 107292 h 182222"/>
                <a:gd name="connsiteX3" fmla="*/ 105 w 420108"/>
                <a:gd name="connsiteY3" fmla="*/ 101270 h 182222"/>
                <a:gd name="connsiteX4" fmla="*/ 2150 w 420108"/>
                <a:gd name="connsiteY4" fmla="*/ 93884 h 182222"/>
                <a:gd name="connsiteX5" fmla="*/ 6354 w 420108"/>
                <a:gd name="connsiteY5" fmla="*/ 91157 h 182222"/>
                <a:gd name="connsiteX6" fmla="*/ 337688 w 420108"/>
                <a:gd name="connsiteY6" fmla="*/ 257 h 182222"/>
                <a:gd name="connsiteX7" fmla="*/ 343937 w 420108"/>
                <a:gd name="connsiteY7" fmla="*/ 825 h 182222"/>
                <a:gd name="connsiteX8" fmla="*/ 415294 w 420108"/>
                <a:gd name="connsiteY8" fmla="*/ 36390 h 182222"/>
                <a:gd name="connsiteX9" fmla="*/ 420066 w 420108"/>
                <a:gd name="connsiteY9" fmla="*/ 44002 h 182222"/>
                <a:gd name="connsiteX10" fmla="*/ 415294 w 420108"/>
                <a:gd name="connsiteY10" fmla="*/ 51729 h 182222"/>
                <a:gd name="connsiteX11" fmla="*/ 160090 w 420108"/>
                <a:gd name="connsiteY11" fmla="*/ 181149 h 182222"/>
                <a:gd name="connsiteX12" fmla="*/ 156227 w 420108"/>
                <a:gd name="connsiteY12" fmla="*/ 182172 h 182222"/>
                <a:gd name="connsiteX13" fmla="*/ 32034 w 420108"/>
                <a:gd name="connsiteY13" fmla="*/ 101838 h 182222"/>
                <a:gd name="connsiteX14" fmla="*/ 156227 w 420108"/>
                <a:gd name="connsiteY14" fmla="*/ 163991 h 182222"/>
                <a:gd name="connsiteX15" fmla="*/ 392342 w 420108"/>
                <a:gd name="connsiteY15" fmla="*/ 43889 h 182222"/>
                <a:gd name="connsiteX16" fmla="*/ 339051 w 420108"/>
                <a:gd name="connsiteY16" fmla="*/ 17414 h 18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108" h="182222">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w="11362"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name="connsiteX0" fmla="*/ 172936 w 338343"/>
                <a:gd name="connsiteY0" fmla="*/ 212137 h 212194"/>
                <a:gd name="connsiteX1" fmla="*/ 168959 w 338343"/>
                <a:gd name="connsiteY1" fmla="*/ 211228 h 212194"/>
                <a:gd name="connsiteX2" fmla="*/ 4770 w 338343"/>
                <a:gd name="connsiteY2" fmla="*/ 129076 h 212194"/>
                <a:gd name="connsiteX3" fmla="*/ 816 w 338343"/>
                <a:gd name="connsiteY3" fmla="*/ 117691 h 212194"/>
                <a:gd name="connsiteX4" fmla="*/ 4770 w 338343"/>
                <a:gd name="connsiteY4" fmla="*/ 113737 h 212194"/>
                <a:gd name="connsiteX5" fmla="*/ 230431 w 338343"/>
                <a:gd name="connsiteY5" fmla="*/ 793 h 212194"/>
                <a:gd name="connsiteX6" fmla="*/ 238044 w 338343"/>
                <a:gd name="connsiteY6" fmla="*/ 793 h 212194"/>
                <a:gd name="connsiteX7" fmla="*/ 333490 w 338343"/>
                <a:gd name="connsiteY7" fmla="*/ 48402 h 212194"/>
                <a:gd name="connsiteX8" fmla="*/ 338035 w 338343"/>
                <a:gd name="connsiteY8" fmla="*/ 53856 h 212194"/>
                <a:gd name="connsiteX9" fmla="*/ 336785 w 338343"/>
                <a:gd name="connsiteY9" fmla="*/ 60787 h 212194"/>
                <a:gd name="connsiteX10" fmla="*/ 306674 w 338343"/>
                <a:gd name="connsiteY10" fmla="*/ 106238 h 212194"/>
                <a:gd name="connsiteX11" fmla="*/ 331445 w 338343"/>
                <a:gd name="connsiteY11" fmla="*/ 118623 h 212194"/>
                <a:gd name="connsiteX12" fmla="*/ 335399 w 338343"/>
                <a:gd name="connsiteY12" fmla="*/ 130008 h 212194"/>
                <a:gd name="connsiteX13" fmla="*/ 331445 w 338343"/>
                <a:gd name="connsiteY13" fmla="*/ 133962 h 212194"/>
                <a:gd name="connsiteX14" fmla="*/ 177141 w 338343"/>
                <a:gd name="connsiteY14" fmla="*/ 211228 h 212194"/>
                <a:gd name="connsiteX15" fmla="*/ 172936 w 338343"/>
                <a:gd name="connsiteY15" fmla="*/ 212137 h 212194"/>
                <a:gd name="connsiteX16" fmla="*/ 27722 w 338343"/>
                <a:gd name="connsiteY16" fmla="*/ 121236 h 212194"/>
                <a:gd name="connsiteX17" fmla="*/ 172936 w 338343"/>
                <a:gd name="connsiteY17" fmla="*/ 193843 h 212194"/>
                <a:gd name="connsiteX18" fmla="*/ 308492 w 338343"/>
                <a:gd name="connsiteY18" fmla="*/ 125667 h 212194"/>
                <a:gd name="connsiteX19" fmla="*/ 290312 w 338343"/>
                <a:gd name="connsiteY19" fmla="*/ 116578 h 212194"/>
                <a:gd name="connsiteX20" fmla="*/ 285881 w 338343"/>
                <a:gd name="connsiteY20" fmla="*/ 111123 h 212194"/>
                <a:gd name="connsiteX21" fmla="*/ 287017 w 338343"/>
                <a:gd name="connsiteY21" fmla="*/ 104192 h 212194"/>
                <a:gd name="connsiteX22" fmla="*/ 317242 w 338343"/>
                <a:gd name="connsiteY22" fmla="*/ 58742 h 212194"/>
                <a:gd name="connsiteX23" fmla="*/ 234294 w 338343"/>
                <a:gd name="connsiteY23" fmla="*/ 17382 h 2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343" h="212194">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w="11362"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name="connsiteX0" fmla="*/ 79877 w 283763"/>
                <a:gd name="connsiteY0" fmla="*/ 131348 h 131398"/>
                <a:gd name="connsiteX1" fmla="*/ 76127 w 283763"/>
                <a:gd name="connsiteY1" fmla="*/ 130439 h 131398"/>
                <a:gd name="connsiteX2" fmla="*/ 4770 w 283763"/>
                <a:gd name="connsiteY2" fmla="*/ 94874 h 131398"/>
                <a:gd name="connsiteX3" fmla="*/ 816 w 283763"/>
                <a:gd name="connsiteY3" fmla="*/ 83488 h 131398"/>
                <a:gd name="connsiteX4" fmla="*/ 4770 w 283763"/>
                <a:gd name="connsiteY4" fmla="*/ 79534 h 131398"/>
                <a:gd name="connsiteX5" fmla="*/ 159415 w 283763"/>
                <a:gd name="connsiteY5" fmla="*/ 2155 h 131398"/>
                <a:gd name="connsiteX6" fmla="*/ 167028 w 283763"/>
                <a:gd name="connsiteY6" fmla="*/ 2155 h 131398"/>
                <a:gd name="connsiteX7" fmla="*/ 192594 w 283763"/>
                <a:gd name="connsiteY7" fmla="*/ 14881 h 131398"/>
                <a:gd name="connsiteX8" fmla="*/ 242475 w 283763"/>
                <a:gd name="connsiteY8" fmla="*/ 337 h 131398"/>
                <a:gd name="connsiteX9" fmla="*/ 248725 w 283763"/>
                <a:gd name="connsiteY9" fmla="*/ 905 h 131398"/>
                <a:gd name="connsiteX10" fmla="*/ 278949 w 283763"/>
                <a:gd name="connsiteY10" fmla="*/ 16131 h 131398"/>
                <a:gd name="connsiteX11" fmla="*/ 283721 w 283763"/>
                <a:gd name="connsiteY11" fmla="*/ 23744 h 131398"/>
                <a:gd name="connsiteX12" fmla="*/ 279063 w 283763"/>
                <a:gd name="connsiteY12" fmla="*/ 31357 h 131398"/>
                <a:gd name="connsiteX13" fmla="*/ 83740 w 283763"/>
                <a:gd name="connsiteY13" fmla="*/ 130439 h 131398"/>
                <a:gd name="connsiteX14" fmla="*/ 79877 w 283763"/>
                <a:gd name="connsiteY14" fmla="*/ 131348 h 131398"/>
                <a:gd name="connsiteX15" fmla="*/ 27722 w 283763"/>
                <a:gd name="connsiteY15" fmla="*/ 87147 h 131398"/>
                <a:gd name="connsiteX16" fmla="*/ 79877 w 283763"/>
                <a:gd name="connsiteY16" fmla="*/ 113168 h 131398"/>
                <a:gd name="connsiteX17" fmla="*/ 256224 w 283763"/>
                <a:gd name="connsiteY17" fmla="*/ 23744 h 131398"/>
                <a:gd name="connsiteX18" fmla="*/ 244066 w 283763"/>
                <a:gd name="connsiteY18" fmla="*/ 17608 h 131398"/>
                <a:gd name="connsiteX19" fmla="*/ 194525 w 283763"/>
                <a:gd name="connsiteY19" fmla="*/ 32266 h 131398"/>
                <a:gd name="connsiteX20" fmla="*/ 188390 w 283763"/>
                <a:gd name="connsiteY20" fmla="*/ 31698 h 131398"/>
                <a:gd name="connsiteX21" fmla="*/ 163619 w 283763"/>
                <a:gd name="connsiteY21" fmla="*/ 19426 h 13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3763" h="131398">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w="11362" cap="flat">
              <a:noFill/>
              <a:prstDash val="solid"/>
              <a:miter/>
            </a:ln>
          </p:spPr>
          <p:txBody>
            <a:bodyPr rtlCol="0" anchor="ctr"/>
            <a:lstStyle/>
            <a:p>
              <a:endParaRPr lang="en-US" dirty="0"/>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name="connsiteX0" fmla="*/ 9163 w 18407"/>
                  <a:gd name="connsiteY0" fmla="*/ 18357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3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w="11362" cap="flat">
                <a:noFill/>
                <a:prstDash val="solid"/>
                <a:miter/>
              </a:ln>
            </p:spPr>
            <p:txBody>
              <a:bodyPr rtlCol="0" anchor="ctr"/>
              <a:lstStyle/>
              <a:p>
                <a:endParaRPr lang="en-US" dirty="0"/>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name="connsiteX0" fmla="*/ 10186 w 20453"/>
                  <a:gd name="connsiteY0" fmla="*/ 18302 h 18413"/>
                  <a:gd name="connsiteX1" fmla="*/ 17 w 20453"/>
                  <a:gd name="connsiteY1" fmla="*/ 10178 h 18413"/>
                  <a:gd name="connsiteX2" fmla="*/ 8141 w 20453"/>
                  <a:gd name="connsiteY2" fmla="*/ 9 h 18413"/>
                  <a:gd name="connsiteX3" fmla="*/ 10186 w 20453"/>
                  <a:gd name="connsiteY3" fmla="*/ 9 h 18413"/>
                  <a:gd name="connsiteX4" fmla="*/ 20356 w 20453"/>
                  <a:gd name="connsiteY4" fmla="*/ 8133 h 18413"/>
                  <a:gd name="connsiteX5" fmla="*/ 12232 w 20453"/>
                  <a:gd name="connsiteY5" fmla="*/ 18302 h 18413"/>
                  <a:gd name="connsiteX6" fmla="*/ 10186 w 20453"/>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dirty="0"/>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name="connsiteX0" fmla="*/ 185738 w 358165"/>
                <a:gd name="connsiteY0" fmla="*/ 269279 h 269330"/>
                <a:gd name="connsiteX1" fmla="*/ 181988 w 358165"/>
                <a:gd name="connsiteY1" fmla="*/ 268371 h 269330"/>
                <a:gd name="connsiteX2" fmla="*/ 4732 w 358165"/>
                <a:gd name="connsiteY2" fmla="*/ 179856 h 269330"/>
                <a:gd name="connsiteX3" fmla="*/ -41 w 358165"/>
                <a:gd name="connsiteY3" fmla="*/ 172356 h 269330"/>
                <a:gd name="connsiteX4" fmla="*/ 4505 w 358165"/>
                <a:gd name="connsiteY4" fmla="*/ 164743 h 269330"/>
                <a:gd name="connsiteX5" fmla="*/ 308681 w 358165"/>
                <a:gd name="connsiteY5" fmla="*/ 895 h 269330"/>
                <a:gd name="connsiteX6" fmla="*/ 316635 w 358165"/>
                <a:gd name="connsiteY6" fmla="*/ 895 h 269330"/>
                <a:gd name="connsiteX7" fmla="*/ 353336 w 358165"/>
                <a:gd name="connsiteY7" fmla="*/ 19416 h 269330"/>
                <a:gd name="connsiteX8" fmla="*/ 357881 w 358165"/>
                <a:gd name="connsiteY8" fmla="*/ 24984 h 269330"/>
                <a:gd name="connsiteX9" fmla="*/ 356518 w 358165"/>
                <a:gd name="connsiteY9" fmla="*/ 32028 h 269330"/>
                <a:gd name="connsiteX10" fmla="*/ 193237 w 358165"/>
                <a:gd name="connsiteY10" fmla="*/ 265189 h 269330"/>
                <a:gd name="connsiteX11" fmla="*/ 185738 w 358165"/>
                <a:gd name="connsiteY11" fmla="*/ 269279 h 269330"/>
                <a:gd name="connsiteX12" fmla="*/ 26661 w 358165"/>
                <a:gd name="connsiteY12" fmla="*/ 171902 h 269330"/>
                <a:gd name="connsiteX13" fmla="*/ 182556 w 358165"/>
                <a:gd name="connsiteY13" fmla="*/ 249736 h 269330"/>
                <a:gd name="connsiteX14" fmla="*/ 336406 w 358165"/>
                <a:gd name="connsiteY14" fmla="*/ 30210 h 269330"/>
                <a:gd name="connsiteX15" fmla="*/ 312431 w 358165"/>
                <a:gd name="connsiteY15" fmla="*/ 18166 h 26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165" h="269330">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w="11362" cap="flat">
              <a:noFill/>
              <a:prstDash val="solid"/>
              <a:miter/>
            </a:ln>
          </p:spPr>
          <p:txBody>
            <a:bodyPr rtlCol="0" anchor="ctr"/>
            <a:lstStyle/>
            <a:p>
              <a:endParaRPr lang="en-US" dirty="0"/>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name="connsiteX0" fmla="*/ 10184 w 20451"/>
                    <a:gd name="connsiteY0" fmla="*/ 18302 h 18413"/>
                    <a:gd name="connsiteX1" fmla="*/ 15 w 20451"/>
                    <a:gd name="connsiteY1" fmla="*/ 10178 h 18413"/>
                    <a:gd name="connsiteX2" fmla="*/ 8139 w 20451"/>
                    <a:gd name="connsiteY2" fmla="*/ 9 h 18413"/>
                    <a:gd name="connsiteX3" fmla="*/ 10184 w 20451"/>
                    <a:gd name="connsiteY3" fmla="*/ 9 h 18413"/>
                    <a:gd name="connsiteX4" fmla="*/ 20354 w 20451"/>
                    <a:gd name="connsiteY4" fmla="*/ 8133 h 18413"/>
                    <a:gd name="connsiteX5" fmla="*/ 12230 w 20451"/>
                    <a:gd name="connsiteY5" fmla="*/ 18302 h 18413"/>
                    <a:gd name="connsiteX6" fmla="*/ 10184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name="connsiteX0" fmla="*/ 9277 w 18407"/>
                    <a:gd name="connsiteY0" fmla="*/ 18357 h 18409"/>
                    <a:gd name="connsiteX1" fmla="*/ -41 w 18407"/>
                    <a:gd name="connsiteY1" fmla="*/ 9267 h 18409"/>
                    <a:gd name="connsiteX2" fmla="*/ 9049 w 18407"/>
                    <a:gd name="connsiteY2" fmla="*/ -50 h 18409"/>
                    <a:gd name="connsiteX3" fmla="*/ 18367 w 18407"/>
                    <a:gd name="connsiteY3" fmla="*/ 9040 h 18409"/>
                    <a:gd name="connsiteX4" fmla="*/ 18367 w 18407"/>
                    <a:gd name="connsiteY4" fmla="*/ 9267 h 18409"/>
                    <a:gd name="connsiteX5" fmla="*/ 9277 w 18407"/>
                    <a:gd name="connsiteY5" fmla="*/ 18357 h 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9">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name="connsiteX0" fmla="*/ 10186 w 20453"/>
                    <a:gd name="connsiteY0" fmla="*/ 18302 h 18412"/>
                    <a:gd name="connsiteX1" fmla="*/ 17 w 20453"/>
                    <a:gd name="connsiteY1" fmla="*/ 10178 h 18412"/>
                    <a:gd name="connsiteX2" fmla="*/ 8141 w 20453"/>
                    <a:gd name="connsiteY2" fmla="*/ 9 h 18412"/>
                    <a:gd name="connsiteX3" fmla="*/ 10186 w 20453"/>
                    <a:gd name="connsiteY3" fmla="*/ 9 h 18412"/>
                    <a:gd name="connsiteX4" fmla="*/ 20356 w 20453"/>
                    <a:gd name="connsiteY4" fmla="*/ 8133 h 18412"/>
                    <a:gd name="connsiteX5" fmla="*/ 12232 w 20453"/>
                    <a:gd name="connsiteY5" fmla="*/ 18302 h 18412"/>
                    <a:gd name="connsiteX6" fmla="*/ 10186 w 20453"/>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3" h="18412">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w="11362" cap="flat">
                  <a:noFill/>
                  <a:prstDash val="solid"/>
                  <a:miter/>
                </a:ln>
              </p:spPr>
              <p:txBody>
                <a:bodyPr rtlCol="0" anchor="ctr"/>
                <a:lstStyle/>
                <a:p>
                  <a:endParaRPr lang="en-US" dirty="0"/>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name="connsiteX0" fmla="*/ 9277 w 18408"/>
                    <a:gd name="connsiteY0" fmla="*/ 18357 h 18408"/>
                    <a:gd name="connsiteX1" fmla="*/ -41 w 18408"/>
                    <a:gd name="connsiteY1" fmla="*/ 9267 h 18408"/>
                    <a:gd name="connsiteX2" fmla="*/ 9050 w 18408"/>
                    <a:gd name="connsiteY2" fmla="*/ -50 h 18408"/>
                    <a:gd name="connsiteX3" fmla="*/ 18367 w 18408"/>
                    <a:gd name="connsiteY3" fmla="*/ 9040 h 18408"/>
                    <a:gd name="connsiteX4" fmla="*/ 18367 w 18408"/>
                    <a:gd name="connsiteY4" fmla="*/ 9267 h 18408"/>
                    <a:gd name="connsiteX5" fmla="*/ 9277 w 18408"/>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name="connsiteX0" fmla="*/ 18366 w 18407"/>
                    <a:gd name="connsiteY0" fmla="*/ 9153 h 18407"/>
                    <a:gd name="connsiteX1" fmla="*/ 9163 w 18407"/>
                    <a:gd name="connsiteY1" fmla="*/ 18357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w="11362" cap="flat">
                  <a:noFill/>
                  <a:prstDash val="solid"/>
                  <a:miter/>
                </a:ln>
              </p:spPr>
              <p:txBody>
                <a:bodyPr rtlCol="0" anchor="ctr"/>
                <a:lstStyle/>
                <a:p>
                  <a:endParaRPr lang="en-US" dirty="0"/>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name="connsiteX0" fmla="*/ 10185 w 20451"/>
                    <a:gd name="connsiteY0" fmla="*/ 18302 h 18413"/>
                    <a:gd name="connsiteX1" fmla="*/ 15 w 20451"/>
                    <a:gd name="connsiteY1" fmla="*/ 10178 h 18413"/>
                    <a:gd name="connsiteX2" fmla="*/ 8140 w 20451"/>
                    <a:gd name="connsiteY2" fmla="*/ 9 h 18413"/>
                    <a:gd name="connsiteX3" fmla="*/ 10185 w 20451"/>
                    <a:gd name="connsiteY3" fmla="*/ 9 h 18413"/>
                    <a:gd name="connsiteX4" fmla="*/ 20354 w 20451"/>
                    <a:gd name="connsiteY4" fmla="*/ 8133 h 18413"/>
                    <a:gd name="connsiteX5" fmla="*/ 12230 w 20451"/>
                    <a:gd name="connsiteY5" fmla="*/ 18302 h 18413"/>
                    <a:gd name="connsiteX6" fmla="*/ 10185 w 20451"/>
                    <a:gd name="connsiteY6" fmla="*/ 18302 h 1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3">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name="connsiteX0" fmla="*/ 10185 w 20451"/>
                    <a:gd name="connsiteY0" fmla="*/ 18302 h 18412"/>
                    <a:gd name="connsiteX1" fmla="*/ 15 w 20451"/>
                    <a:gd name="connsiteY1" fmla="*/ 10178 h 18412"/>
                    <a:gd name="connsiteX2" fmla="*/ 8140 w 20451"/>
                    <a:gd name="connsiteY2" fmla="*/ 9 h 18412"/>
                    <a:gd name="connsiteX3" fmla="*/ 10185 w 20451"/>
                    <a:gd name="connsiteY3" fmla="*/ 9 h 18412"/>
                    <a:gd name="connsiteX4" fmla="*/ 20354 w 20451"/>
                    <a:gd name="connsiteY4" fmla="*/ 8133 h 18412"/>
                    <a:gd name="connsiteX5" fmla="*/ 12230 w 20451"/>
                    <a:gd name="connsiteY5" fmla="*/ 18302 h 18412"/>
                    <a:gd name="connsiteX6" fmla="*/ 10185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w="11362" cap="flat">
                  <a:noFill/>
                  <a:prstDash val="solid"/>
                  <a:miter/>
                </a:ln>
              </p:spPr>
              <p:txBody>
                <a:bodyPr rtlCol="0" anchor="ctr"/>
                <a:lstStyle/>
                <a:p>
                  <a:endParaRPr lang="en-US" dirty="0"/>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3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name="connsiteX0" fmla="*/ 18407 w 18407"/>
                    <a:gd name="connsiteY0" fmla="*/ 9204 h 18407"/>
                    <a:gd name="connsiteX1" fmla="*/ 9204 w 18407"/>
                    <a:gd name="connsiteY1" fmla="*/ 18408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162 w 18407"/>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name="connsiteX0" fmla="*/ 9163 w 18407"/>
                    <a:gd name="connsiteY0" fmla="*/ 18356 h 18407"/>
                    <a:gd name="connsiteX1" fmla="*/ -41 w 18407"/>
                    <a:gd name="connsiteY1" fmla="*/ 9153 h 18407"/>
                    <a:gd name="connsiteX2" fmla="*/ 9163 w 18407"/>
                    <a:gd name="connsiteY2" fmla="*/ -51 h 18407"/>
                    <a:gd name="connsiteX3" fmla="*/ 18366 w 18407"/>
                    <a:gd name="connsiteY3" fmla="*/ 9153 h 18407"/>
                    <a:gd name="connsiteX4" fmla="*/ 9163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7 h 18407"/>
                    <a:gd name="connsiteX6" fmla="*/ 9162 w 18407"/>
                    <a:gd name="connsiteY6" fmla="*/ 18357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name="connsiteX0" fmla="*/ 9163 w 18408"/>
                    <a:gd name="connsiteY0" fmla="*/ 18356 h 18407"/>
                    <a:gd name="connsiteX1" fmla="*/ -41 w 18408"/>
                    <a:gd name="connsiteY1" fmla="*/ 9153 h 18407"/>
                    <a:gd name="connsiteX2" fmla="*/ 9163 w 18408"/>
                    <a:gd name="connsiteY2" fmla="*/ -51 h 18407"/>
                    <a:gd name="connsiteX3" fmla="*/ 18366 w 18408"/>
                    <a:gd name="connsiteY3" fmla="*/ 9153 h 18407"/>
                    <a:gd name="connsiteX4" fmla="*/ 9390 w 18408"/>
                    <a:gd name="connsiteY4" fmla="*/ 18356 h 18407"/>
                    <a:gd name="connsiteX5" fmla="*/ 9163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w="11362" cap="flat">
                  <a:noFill/>
                  <a:prstDash val="solid"/>
                  <a:miter/>
                </a:ln>
              </p:spPr>
              <p:txBody>
                <a:bodyPr rtlCol="0" anchor="ctr"/>
                <a:lstStyle/>
                <a:p>
                  <a:endParaRPr lang="en-US" dirty="0"/>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name="connsiteX0" fmla="*/ 38318 w 435368"/>
                <a:gd name="connsiteY0" fmla="*/ 256943 h 256994"/>
                <a:gd name="connsiteX1" fmla="*/ 34454 w 435368"/>
                <a:gd name="connsiteY1" fmla="*/ 256034 h 256994"/>
                <a:gd name="connsiteX2" fmla="*/ 4684 w 435368"/>
                <a:gd name="connsiteY2" fmla="*/ 240922 h 256994"/>
                <a:gd name="connsiteX3" fmla="*/ 139 w 435368"/>
                <a:gd name="connsiteY3" fmla="*/ 235241 h 256994"/>
                <a:gd name="connsiteX4" fmla="*/ 1844 w 435368"/>
                <a:gd name="connsiteY4" fmla="*/ 228082 h 256994"/>
                <a:gd name="connsiteX5" fmla="*/ 177169 w 435368"/>
                <a:gd name="connsiteY5" fmla="*/ 3216 h 256994"/>
                <a:gd name="connsiteX6" fmla="*/ 187736 w 435368"/>
                <a:gd name="connsiteY6" fmla="*/ 830 h 256994"/>
                <a:gd name="connsiteX7" fmla="*/ 430554 w 435368"/>
                <a:gd name="connsiteY7" fmla="*/ 122296 h 256994"/>
                <a:gd name="connsiteX8" fmla="*/ 435327 w 435368"/>
                <a:gd name="connsiteY8" fmla="*/ 130023 h 256994"/>
                <a:gd name="connsiteX9" fmla="*/ 430554 w 435368"/>
                <a:gd name="connsiteY9" fmla="*/ 137636 h 256994"/>
                <a:gd name="connsiteX10" fmla="*/ 291590 w 435368"/>
                <a:gd name="connsiteY10" fmla="*/ 207061 h 256994"/>
                <a:gd name="connsiteX11" fmla="*/ 283977 w 435368"/>
                <a:gd name="connsiteY11" fmla="*/ 207061 h 256994"/>
                <a:gd name="connsiteX12" fmla="*/ 211597 w 435368"/>
                <a:gd name="connsiteY12" fmla="*/ 171042 h 256994"/>
                <a:gd name="connsiteX13" fmla="*/ 42181 w 435368"/>
                <a:gd name="connsiteY13" fmla="*/ 256148 h 256994"/>
                <a:gd name="connsiteX14" fmla="*/ 38318 w 435368"/>
                <a:gd name="connsiteY14" fmla="*/ 256943 h 256994"/>
                <a:gd name="connsiteX15" fmla="*/ 21728 w 435368"/>
                <a:gd name="connsiteY15" fmla="*/ 230355 h 256994"/>
                <a:gd name="connsiteX16" fmla="*/ 38318 w 435368"/>
                <a:gd name="connsiteY16" fmla="*/ 238763 h 256994"/>
                <a:gd name="connsiteX17" fmla="*/ 207848 w 435368"/>
                <a:gd name="connsiteY17" fmla="*/ 153885 h 256994"/>
                <a:gd name="connsiteX18" fmla="*/ 215460 w 435368"/>
                <a:gd name="connsiteY18" fmla="*/ 153885 h 256994"/>
                <a:gd name="connsiteX19" fmla="*/ 287727 w 435368"/>
                <a:gd name="connsiteY19" fmla="*/ 190017 h 256994"/>
                <a:gd name="connsiteX20" fmla="*/ 407261 w 435368"/>
                <a:gd name="connsiteY20" fmla="*/ 130023 h 256994"/>
                <a:gd name="connsiteX21" fmla="*/ 186031 w 435368"/>
                <a:gd name="connsiteY21" fmla="*/ 19238 h 25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368" h="256994">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w="11362"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name="connsiteX0" fmla="*/ 162559 w 179563"/>
                <a:gd name="connsiteY0" fmla="*/ 330397 h 330448"/>
                <a:gd name="connsiteX1" fmla="*/ 158810 w 179563"/>
                <a:gd name="connsiteY1" fmla="*/ 329488 h 330448"/>
                <a:gd name="connsiteX2" fmla="*/ 112564 w 179563"/>
                <a:gd name="connsiteY2" fmla="*/ 306763 h 330448"/>
                <a:gd name="connsiteX3" fmla="*/ 108019 w 179563"/>
                <a:gd name="connsiteY3" fmla="*/ 300741 h 330448"/>
                <a:gd name="connsiteX4" fmla="*/ 110064 w 179563"/>
                <a:gd name="connsiteY4" fmla="*/ 293355 h 330448"/>
                <a:gd name="connsiteX5" fmla="*/ 156765 w 179563"/>
                <a:gd name="connsiteY5" fmla="*/ 241996 h 330448"/>
                <a:gd name="connsiteX6" fmla="*/ 77908 w 179563"/>
                <a:gd name="connsiteY6" fmla="*/ 202454 h 330448"/>
                <a:gd name="connsiteX7" fmla="*/ 73363 w 179563"/>
                <a:gd name="connsiteY7" fmla="*/ 196205 h 330448"/>
                <a:gd name="connsiteX8" fmla="*/ 75749 w 179563"/>
                <a:gd name="connsiteY8" fmla="*/ 188706 h 330448"/>
                <a:gd name="connsiteX9" fmla="*/ 112678 w 179563"/>
                <a:gd name="connsiteY9" fmla="*/ 152800 h 330448"/>
                <a:gd name="connsiteX10" fmla="*/ 4619 w 179563"/>
                <a:gd name="connsiteY10" fmla="*/ 98373 h 330448"/>
                <a:gd name="connsiteX11" fmla="*/ -39 w 179563"/>
                <a:gd name="connsiteY11" fmla="*/ 90874 h 330448"/>
                <a:gd name="connsiteX12" fmla="*/ 4392 w 179563"/>
                <a:gd name="connsiteY12" fmla="*/ 83147 h 330448"/>
                <a:gd name="connsiteX13" fmla="*/ 157219 w 179563"/>
                <a:gd name="connsiteY13" fmla="*/ 882 h 330448"/>
                <a:gd name="connsiteX14" fmla="*/ 168582 w 179563"/>
                <a:gd name="connsiteY14" fmla="*/ 4404 h 330448"/>
                <a:gd name="connsiteX15" fmla="*/ 165173 w 179563"/>
                <a:gd name="connsiteY15" fmla="*/ 15767 h 330448"/>
                <a:gd name="connsiteX16" fmla="*/ 26777 w 179563"/>
                <a:gd name="connsiteY16" fmla="*/ 90192 h 330448"/>
                <a:gd name="connsiteX17" fmla="*/ 131426 w 179563"/>
                <a:gd name="connsiteY17" fmla="*/ 142346 h 330448"/>
                <a:gd name="connsiteX18" fmla="*/ 135971 w 179563"/>
                <a:gd name="connsiteY18" fmla="*/ 148709 h 330448"/>
                <a:gd name="connsiteX19" fmla="*/ 133471 w 179563"/>
                <a:gd name="connsiteY19" fmla="*/ 156209 h 330448"/>
                <a:gd name="connsiteX20" fmla="*/ 96657 w 179563"/>
                <a:gd name="connsiteY20" fmla="*/ 192114 h 330448"/>
                <a:gd name="connsiteX21" fmla="*/ 174831 w 179563"/>
                <a:gd name="connsiteY21" fmla="*/ 231315 h 330448"/>
                <a:gd name="connsiteX22" fmla="*/ 179376 w 179563"/>
                <a:gd name="connsiteY22" fmla="*/ 237337 h 330448"/>
                <a:gd name="connsiteX23" fmla="*/ 177331 w 179563"/>
                <a:gd name="connsiteY23" fmla="*/ 244723 h 330448"/>
                <a:gd name="connsiteX24" fmla="*/ 130631 w 179563"/>
                <a:gd name="connsiteY24" fmla="*/ 295968 h 330448"/>
                <a:gd name="connsiteX25" fmla="*/ 166764 w 179563"/>
                <a:gd name="connsiteY25" fmla="*/ 313921 h 330448"/>
                <a:gd name="connsiteX26" fmla="*/ 170627 w 179563"/>
                <a:gd name="connsiteY26" fmla="*/ 325284 h 330448"/>
                <a:gd name="connsiteX27" fmla="*/ 162559 w 179563"/>
                <a:gd name="connsiteY27" fmla="*/ 330397 h 33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563" h="330448">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w="11362"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name="connsiteX0" fmla="*/ 8515 w 196130"/>
                <a:gd name="connsiteY0" fmla="*/ 106636 h 106687"/>
                <a:gd name="connsiteX1" fmla="*/ -41 w 196130"/>
                <a:gd name="connsiteY1" fmla="*/ 98148 h 106687"/>
                <a:gd name="connsiteX2" fmla="*/ 4651 w 196130"/>
                <a:gd name="connsiteY2" fmla="*/ 90501 h 106687"/>
                <a:gd name="connsiteX3" fmla="*/ 183840 w 196130"/>
                <a:gd name="connsiteY3" fmla="*/ 850 h 106687"/>
                <a:gd name="connsiteX4" fmla="*/ 195134 w 196130"/>
                <a:gd name="connsiteY4" fmla="*/ 4577 h 106687"/>
                <a:gd name="connsiteX5" fmla="*/ 195202 w 196130"/>
                <a:gd name="connsiteY5" fmla="*/ 4714 h 106687"/>
                <a:gd name="connsiteX6" fmla="*/ 191453 w 196130"/>
                <a:gd name="connsiteY6" fmla="*/ 16076 h 106687"/>
                <a:gd name="connsiteX7" fmla="*/ 12151 w 196130"/>
                <a:gd name="connsiteY7" fmla="*/ 105613 h 106687"/>
                <a:gd name="connsiteX8" fmla="*/ 8515 w 196130"/>
                <a:gd name="connsiteY8" fmla="*/ 106636 h 10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130" h="106687">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w="11362"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name="connsiteX0" fmla="*/ 158112 w 166593"/>
                <a:gd name="connsiteY0" fmla="*/ 91972 h 92025"/>
                <a:gd name="connsiteX1" fmla="*/ 154249 w 166593"/>
                <a:gd name="connsiteY1" fmla="*/ 91063 h 92025"/>
                <a:gd name="connsiteX2" fmla="*/ 4717 w 166593"/>
                <a:gd name="connsiteY2" fmla="*/ 16183 h 92025"/>
                <a:gd name="connsiteX3" fmla="*/ 854 w 166593"/>
                <a:gd name="connsiteY3" fmla="*/ 4707 h 92025"/>
                <a:gd name="connsiteX4" fmla="*/ 12330 w 166593"/>
                <a:gd name="connsiteY4" fmla="*/ 844 h 92025"/>
                <a:gd name="connsiteX5" fmla="*/ 161862 w 166593"/>
                <a:gd name="connsiteY5" fmla="*/ 75723 h 92025"/>
                <a:gd name="connsiteX6" fmla="*/ 165725 w 166593"/>
                <a:gd name="connsiteY6" fmla="*/ 87086 h 92025"/>
                <a:gd name="connsiteX7" fmla="*/ 158112 w 166593"/>
                <a:gd name="connsiteY7" fmla="*/ 91972 h 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593" h="92025">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w="11362"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name="connsiteX0" fmla="*/ 8515 w 476027"/>
                <a:gd name="connsiteY0" fmla="*/ 275426 h 275477"/>
                <a:gd name="connsiteX1" fmla="*/ -41 w 476027"/>
                <a:gd name="connsiteY1" fmla="*/ 266711 h 275477"/>
                <a:gd name="connsiteX2" fmla="*/ 1470 w 476027"/>
                <a:gd name="connsiteY2" fmla="*/ 261905 h 275477"/>
                <a:gd name="connsiteX3" fmla="*/ 83395 w 476027"/>
                <a:gd name="connsiteY3" fmla="*/ 144984 h 275477"/>
                <a:gd name="connsiteX4" fmla="*/ 55443 w 476027"/>
                <a:gd name="connsiteY4" fmla="*/ 130894 h 275477"/>
                <a:gd name="connsiteX5" fmla="*/ 51489 w 476027"/>
                <a:gd name="connsiteY5" fmla="*/ 119509 h 275477"/>
                <a:gd name="connsiteX6" fmla="*/ 55443 w 476027"/>
                <a:gd name="connsiteY6" fmla="*/ 115555 h 275477"/>
                <a:gd name="connsiteX7" fmla="*/ 199179 w 476027"/>
                <a:gd name="connsiteY7" fmla="*/ 43630 h 275477"/>
                <a:gd name="connsiteX8" fmla="*/ 206793 w 476027"/>
                <a:gd name="connsiteY8" fmla="*/ 43630 h 275477"/>
                <a:gd name="connsiteX9" fmla="*/ 263606 w 476027"/>
                <a:gd name="connsiteY9" fmla="*/ 72036 h 275477"/>
                <a:gd name="connsiteX10" fmla="*/ 406320 w 476027"/>
                <a:gd name="connsiteY10" fmla="*/ 793 h 275477"/>
                <a:gd name="connsiteX11" fmla="*/ 413933 w 476027"/>
                <a:gd name="connsiteY11" fmla="*/ 793 h 275477"/>
                <a:gd name="connsiteX12" fmla="*/ 471314 w 476027"/>
                <a:gd name="connsiteY12" fmla="*/ 29540 h 275477"/>
                <a:gd name="connsiteX13" fmla="*/ 475018 w 476027"/>
                <a:gd name="connsiteY13" fmla="*/ 41175 h 275477"/>
                <a:gd name="connsiteX14" fmla="*/ 471314 w 476027"/>
                <a:gd name="connsiteY14" fmla="*/ 44879 h 275477"/>
                <a:gd name="connsiteX15" fmla="*/ 181227 w 476027"/>
                <a:gd name="connsiteY15" fmla="*/ 189866 h 275477"/>
                <a:gd name="connsiteX16" fmla="*/ 180204 w 476027"/>
                <a:gd name="connsiteY16" fmla="*/ 189866 h 275477"/>
                <a:gd name="connsiteX17" fmla="*/ 12151 w 476027"/>
                <a:gd name="connsiteY17" fmla="*/ 274063 h 275477"/>
                <a:gd name="connsiteX18" fmla="*/ 8515 w 476027"/>
                <a:gd name="connsiteY18" fmla="*/ 275426 h 275477"/>
                <a:gd name="connsiteX19" fmla="*/ 78395 w 476027"/>
                <a:gd name="connsiteY19" fmla="*/ 123168 h 275477"/>
                <a:gd name="connsiteX20" fmla="*/ 99870 w 476027"/>
                <a:gd name="connsiteY20" fmla="*/ 133962 h 275477"/>
                <a:gd name="connsiteX21" fmla="*/ 104415 w 476027"/>
                <a:gd name="connsiteY21" fmla="*/ 139530 h 275477"/>
                <a:gd name="connsiteX22" fmla="*/ 103052 w 476027"/>
                <a:gd name="connsiteY22" fmla="*/ 146575 h 275477"/>
                <a:gd name="connsiteX23" fmla="*/ 34876 w 476027"/>
                <a:gd name="connsiteY23" fmla="*/ 243952 h 275477"/>
                <a:gd name="connsiteX24" fmla="*/ 173500 w 476027"/>
                <a:gd name="connsiteY24" fmla="*/ 174527 h 275477"/>
                <a:gd name="connsiteX25" fmla="*/ 174523 w 476027"/>
                <a:gd name="connsiteY25" fmla="*/ 174527 h 275477"/>
                <a:gd name="connsiteX26" fmla="*/ 448475 w 476027"/>
                <a:gd name="connsiteY26" fmla="*/ 38175 h 275477"/>
                <a:gd name="connsiteX27" fmla="*/ 410183 w 476027"/>
                <a:gd name="connsiteY27" fmla="*/ 18973 h 275477"/>
                <a:gd name="connsiteX28" fmla="*/ 267583 w 476027"/>
                <a:gd name="connsiteY28" fmla="*/ 89080 h 275477"/>
                <a:gd name="connsiteX29" fmla="*/ 259969 w 476027"/>
                <a:gd name="connsiteY29" fmla="*/ 89080 h 275477"/>
                <a:gd name="connsiteX30" fmla="*/ 203156 w 476027"/>
                <a:gd name="connsiteY30" fmla="*/ 60673 h 2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6027" h="27547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w="11362"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name="connsiteX0" fmla="*/ 8587 w 35989"/>
                <a:gd name="connsiteY0" fmla="*/ 26456 h 26507"/>
                <a:gd name="connsiteX1" fmla="*/ 860 w 35989"/>
                <a:gd name="connsiteY1" fmla="*/ 21797 h 26507"/>
                <a:gd name="connsiteX2" fmla="*/ 4587 w 35989"/>
                <a:gd name="connsiteY2" fmla="*/ 10503 h 26507"/>
                <a:gd name="connsiteX3" fmla="*/ 4723 w 35989"/>
                <a:gd name="connsiteY3" fmla="*/ 10435 h 26507"/>
                <a:gd name="connsiteX4" fmla="*/ 23699 w 35989"/>
                <a:gd name="connsiteY4" fmla="*/ 776 h 26507"/>
                <a:gd name="connsiteX5" fmla="*/ 35062 w 35989"/>
                <a:gd name="connsiteY5" fmla="*/ 4640 h 26507"/>
                <a:gd name="connsiteX6" fmla="*/ 31312 w 35989"/>
                <a:gd name="connsiteY6" fmla="*/ 16002 h 26507"/>
                <a:gd name="connsiteX7" fmla="*/ 12223 w 35989"/>
                <a:gd name="connsiteY7" fmla="*/ 25547 h 26507"/>
                <a:gd name="connsiteX8" fmla="*/ 8587 w 35989"/>
                <a:gd name="connsiteY8" fmla="*/ 26456 h 2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9" h="26507">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w="11362"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name="connsiteX0" fmla="*/ 8515 w 167734"/>
                <a:gd name="connsiteY0" fmla="*/ 93508 h 93563"/>
                <a:gd name="connsiteX1" fmla="*/ -41 w 167734"/>
                <a:gd name="connsiteY1" fmla="*/ 85020 h 93563"/>
                <a:gd name="connsiteX2" fmla="*/ 4651 w 167734"/>
                <a:gd name="connsiteY2" fmla="*/ 77373 h 93563"/>
                <a:gd name="connsiteX3" fmla="*/ 155206 w 167734"/>
                <a:gd name="connsiteY3" fmla="*/ 903 h 93563"/>
                <a:gd name="connsiteX4" fmla="*/ 166739 w 167734"/>
                <a:gd name="connsiteY4" fmla="*/ 4596 h 93563"/>
                <a:gd name="connsiteX5" fmla="*/ 163046 w 167734"/>
                <a:gd name="connsiteY5" fmla="*/ 16129 h 93563"/>
                <a:gd name="connsiteX6" fmla="*/ 12378 w 167734"/>
                <a:gd name="connsiteY6" fmla="*/ 92599 h 93563"/>
                <a:gd name="connsiteX7" fmla="*/ 8515 w 167734"/>
                <a:gd name="connsiteY7" fmla="*/ 93508 h 9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734" h="93563">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w="11362"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name="connsiteX0" fmla="*/ 10310 w 18695"/>
                <a:gd name="connsiteY0" fmla="*/ 17675 h 18066"/>
                <a:gd name="connsiteX1" fmla="*/ 6106 w 18695"/>
                <a:gd name="connsiteY1" fmla="*/ 16652 h 18066"/>
                <a:gd name="connsiteX2" fmla="*/ 4288 w 18695"/>
                <a:gd name="connsiteY2" fmla="*/ 15630 h 18066"/>
                <a:gd name="connsiteX3" fmla="*/ 879 w 18695"/>
                <a:gd name="connsiteY3" fmla="*/ 4267 h 18066"/>
                <a:gd name="connsiteX4" fmla="*/ 12242 w 18695"/>
                <a:gd name="connsiteY4" fmla="*/ 972 h 18066"/>
                <a:gd name="connsiteX5" fmla="*/ 14173 w 18695"/>
                <a:gd name="connsiteY5" fmla="*/ 1995 h 18066"/>
                <a:gd name="connsiteX6" fmla="*/ 17628 w 18695"/>
                <a:gd name="connsiteY6" fmla="*/ 13539 h 18066"/>
                <a:gd name="connsiteX7" fmla="*/ 10083 w 18695"/>
                <a:gd name="connsiteY7" fmla="*/ 18016 h 1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95" h="18066">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w="11362" cap="flat">
              <a:noFill/>
              <a:prstDash val="solid"/>
              <a:miter/>
            </a:ln>
          </p:spPr>
          <p:txBody>
            <a:bodyPr rtlCol="0" anchor="ctr"/>
            <a:lstStyle/>
            <a:p>
              <a:endParaRPr lang="en-US" dirty="0"/>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w="11362"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name="connsiteX0" fmla="*/ 9162 w 18407"/>
                  <a:gd name="connsiteY0" fmla="*/ 18357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7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w="11362"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name="connsiteX0" fmla="*/ 9276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6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w="11362"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name="connsiteX0" fmla="*/ 18366 w 18407"/>
                  <a:gd name="connsiteY0" fmla="*/ 9153 h 18407"/>
                  <a:gd name="connsiteX1" fmla="*/ 9163 w 18407"/>
                  <a:gd name="connsiteY1" fmla="*/ 18356 h 18407"/>
                  <a:gd name="connsiteX2" fmla="*/ -41 w 18407"/>
                  <a:gd name="connsiteY2" fmla="*/ 9153 h 18407"/>
                  <a:gd name="connsiteX3" fmla="*/ 9163 w 18407"/>
                  <a:gd name="connsiteY3" fmla="*/ -51 h 18407"/>
                  <a:gd name="connsiteX4" fmla="*/ 18366 w 18407"/>
                  <a:gd name="connsiteY4" fmla="*/ 9153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w="11362"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name="connsiteX0" fmla="*/ 10184 w 20451"/>
                  <a:gd name="connsiteY0" fmla="*/ 18302 h 18412"/>
                  <a:gd name="connsiteX1" fmla="*/ 15 w 20451"/>
                  <a:gd name="connsiteY1" fmla="*/ 10178 h 18412"/>
                  <a:gd name="connsiteX2" fmla="*/ 8139 w 20451"/>
                  <a:gd name="connsiteY2" fmla="*/ 9 h 18412"/>
                  <a:gd name="connsiteX3" fmla="*/ 10184 w 20451"/>
                  <a:gd name="connsiteY3" fmla="*/ 9 h 18412"/>
                  <a:gd name="connsiteX4" fmla="*/ 20354 w 20451"/>
                  <a:gd name="connsiteY4" fmla="*/ 8133 h 18412"/>
                  <a:gd name="connsiteX5" fmla="*/ 12230 w 20451"/>
                  <a:gd name="connsiteY5" fmla="*/ 18302 h 18412"/>
                  <a:gd name="connsiteX6" fmla="*/ 10184 w 20451"/>
                  <a:gd name="connsiteY6" fmla="*/ 18302 h 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 h="18412">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w="11362"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18366 w 18407"/>
                  <a:gd name="connsiteY4" fmla="*/ 9266 h 18407"/>
                  <a:gd name="connsiteX5" fmla="*/ 9276 w 18407"/>
                  <a:gd name="connsiteY5" fmla="*/ 18356 h 18407"/>
                  <a:gd name="connsiteX6" fmla="*/ 9162 w 18407"/>
                  <a:gd name="connsiteY6"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07" h="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name="connsiteX0" fmla="*/ 9277 w 18407"/>
                  <a:gd name="connsiteY0" fmla="*/ 18357 h 18408"/>
                  <a:gd name="connsiteX1" fmla="*/ -41 w 18407"/>
                  <a:gd name="connsiteY1" fmla="*/ 9267 h 18408"/>
                  <a:gd name="connsiteX2" fmla="*/ 9050 w 18407"/>
                  <a:gd name="connsiteY2" fmla="*/ -50 h 18408"/>
                  <a:gd name="connsiteX3" fmla="*/ 18367 w 18407"/>
                  <a:gd name="connsiteY3" fmla="*/ 9040 h 18408"/>
                  <a:gd name="connsiteX4" fmla="*/ 18367 w 18407"/>
                  <a:gd name="connsiteY4" fmla="*/ 9153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w="11362"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name="connsiteX0" fmla="*/ 9277 w 18407"/>
                  <a:gd name="connsiteY0" fmla="*/ 18357 h 18408"/>
                  <a:gd name="connsiteX1" fmla="*/ -41 w 18407"/>
                  <a:gd name="connsiteY1" fmla="*/ 9267 h 18408"/>
                  <a:gd name="connsiteX2" fmla="*/ 9049 w 18407"/>
                  <a:gd name="connsiteY2" fmla="*/ -50 h 18408"/>
                  <a:gd name="connsiteX3" fmla="*/ 18367 w 18407"/>
                  <a:gd name="connsiteY3" fmla="*/ 9040 h 18408"/>
                  <a:gd name="connsiteX4" fmla="*/ 18367 w 18407"/>
                  <a:gd name="connsiteY4" fmla="*/ 9267 h 18408"/>
                  <a:gd name="connsiteX5" fmla="*/ 9277 w 18407"/>
                  <a:gd name="connsiteY5" fmla="*/ 18357 h 1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7" h="18408">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w="11362"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name="connsiteX0" fmla="*/ 18408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8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w="11362"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name="connsiteX0" fmla="*/ 9162 w 18407"/>
                  <a:gd name="connsiteY0" fmla="*/ 18356 h 18407"/>
                  <a:gd name="connsiteX1" fmla="*/ -41 w 18407"/>
                  <a:gd name="connsiteY1" fmla="*/ 9153 h 18407"/>
                  <a:gd name="connsiteX2" fmla="*/ 9162 w 18407"/>
                  <a:gd name="connsiteY2" fmla="*/ -51 h 18407"/>
                  <a:gd name="connsiteX3" fmla="*/ 18366 w 18407"/>
                  <a:gd name="connsiteY3" fmla="*/ 9153 h 18407"/>
                  <a:gd name="connsiteX4" fmla="*/ 9162 w 18407"/>
                  <a:gd name="connsiteY4" fmla="*/ 18356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name="connsiteX0" fmla="*/ 9162 w 18408"/>
                  <a:gd name="connsiteY0" fmla="*/ 18356 h 18407"/>
                  <a:gd name="connsiteX1" fmla="*/ -41 w 18408"/>
                  <a:gd name="connsiteY1" fmla="*/ 9153 h 18407"/>
                  <a:gd name="connsiteX2" fmla="*/ 9162 w 18408"/>
                  <a:gd name="connsiteY2" fmla="*/ -51 h 18407"/>
                  <a:gd name="connsiteX3" fmla="*/ 18366 w 18408"/>
                  <a:gd name="connsiteY3" fmla="*/ 9153 h 18407"/>
                  <a:gd name="connsiteX4" fmla="*/ 9390 w 18408"/>
                  <a:gd name="connsiteY4" fmla="*/ 18356 h 18407"/>
                  <a:gd name="connsiteX5" fmla="*/ 9162 w 18408"/>
                  <a:gd name="connsiteY5" fmla="*/ 18356 h 1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08" h="18407">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w="11362"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name="connsiteX0" fmla="*/ 18407 w 18407"/>
                  <a:gd name="connsiteY0" fmla="*/ 9204 h 18407"/>
                  <a:gd name="connsiteX1" fmla="*/ 9204 w 18407"/>
                  <a:gd name="connsiteY1" fmla="*/ 18407 h 18407"/>
                  <a:gd name="connsiteX2" fmla="*/ 0 w 18407"/>
                  <a:gd name="connsiteY2" fmla="*/ 9204 h 18407"/>
                  <a:gd name="connsiteX3" fmla="*/ 9204 w 18407"/>
                  <a:gd name="connsiteY3" fmla="*/ 0 h 18407"/>
                  <a:gd name="connsiteX4" fmla="*/ 18407 w 18407"/>
                  <a:gd name="connsiteY4" fmla="*/ 9204 h 18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7" h="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w="11362" cap="flat">
                <a:noFill/>
                <a:prstDash val="solid"/>
                <a:miter/>
              </a:ln>
            </p:spPr>
            <p:txBody>
              <a:bodyPr rtlCol="0" anchor="ctr"/>
              <a:lstStyle/>
              <a:p>
                <a:endParaRPr lang="en-US" dirty="0"/>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name="connsiteX0" fmla="*/ 355722 w 900650"/>
                <a:gd name="connsiteY0" fmla="*/ 500571 h 500621"/>
                <a:gd name="connsiteX1" fmla="*/ 351973 w 900650"/>
                <a:gd name="connsiteY1" fmla="*/ 499662 h 500621"/>
                <a:gd name="connsiteX2" fmla="*/ 4732 w 900650"/>
                <a:gd name="connsiteY2" fmla="*/ 326155 h 500621"/>
                <a:gd name="connsiteX3" fmla="*/ -40 w 900650"/>
                <a:gd name="connsiteY3" fmla="*/ 318542 h 500621"/>
                <a:gd name="connsiteX4" fmla="*/ 4732 w 900650"/>
                <a:gd name="connsiteY4" fmla="*/ 310929 h 500621"/>
                <a:gd name="connsiteX5" fmla="*/ 614335 w 900650"/>
                <a:gd name="connsiteY5" fmla="*/ 844 h 500621"/>
                <a:gd name="connsiteX6" fmla="*/ 621948 w 900650"/>
                <a:gd name="connsiteY6" fmla="*/ 844 h 500621"/>
                <a:gd name="connsiteX7" fmla="*/ 802727 w 900650"/>
                <a:gd name="connsiteY7" fmla="*/ 86745 h 500621"/>
                <a:gd name="connsiteX8" fmla="*/ 891810 w 900650"/>
                <a:gd name="connsiteY8" fmla="*/ 86745 h 500621"/>
                <a:gd name="connsiteX9" fmla="*/ 900605 w 900650"/>
                <a:gd name="connsiteY9" fmla="*/ 94983 h 500621"/>
                <a:gd name="connsiteX10" fmla="*/ 895673 w 900650"/>
                <a:gd name="connsiteY10" fmla="*/ 102993 h 500621"/>
                <a:gd name="connsiteX11" fmla="*/ 658195 w 900650"/>
                <a:gd name="connsiteY11" fmla="*/ 221733 h 500621"/>
                <a:gd name="connsiteX12" fmla="*/ 650468 w 900650"/>
                <a:gd name="connsiteY12" fmla="*/ 221733 h 500621"/>
                <a:gd name="connsiteX13" fmla="*/ 532979 w 900650"/>
                <a:gd name="connsiteY13" fmla="*/ 162874 h 500621"/>
                <a:gd name="connsiteX14" fmla="*/ 248914 w 900650"/>
                <a:gd name="connsiteY14" fmla="*/ 305248 h 500621"/>
                <a:gd name="connsiteX15" fmla="*/ 303341 w 900650"/>
                <a:gd name="connsiteY15" fmla="*/ 332518 h 500621"/>
                <a:gd name="connsiteX16" fmla="*/ 353223 w 900650"/>
                <a:gd name="connsiteY16" fmla="*/ 307747 h 500621"/>
                <a:gd name="connsiteX17" fmla="*/ 360836 w 900650"/>
                <a:gd name="connsiteY17" fmla="*/ 307747 h 500621"/>
                <a:gd name="connsiteX18" fmla="*/ 378107 w 900650"/>
                <a:gd name="connsiteY18" fmla="*/ 316269 h 500621"/>
                <a:gd name="connsiteX19" fmla="*/ 382879 w 900650"/>
                <a:gd name="connsiteY19" fmla="*/ 324337 h 500621"/>
                <a:gd name="connsiteX20" fmla="*/ 381402 w 900650"/>
                <a:gd name="connsiteY20" fmla="*/ 356266 h 500621"/>
                <a:gd name="connsiteX21" fmla="*/ 493665 w 900650"/>
                <a:gd name="connsiteY21" fmla="*/ 412283 h 500621"/>
                <a:gd name="connsiteX22" fmla="*/ 497448 w 900650"/>
                <a:gd name="connsiteY22" fmla="*/ 423726 h 500621"/>
                <a:gd name="connsiteX23" fmla="*/ 493665 w 900650"/>
                <a:gd name="connsiteY23" fmla="*/ 427509 h 500621"/>
                <a:gd name="connsiteX24" fmla="*/ 359813 w 900650"/>
                <a:gd name="connsiteY24" fmla="*/ 499434 h 500621"/>
                <a:gd name="connsiteX25" fmla="*/ 355722 w 900650"/>
                <a:gd name="connsiteY25" fmla="*/ 500571 h 500621"/>
                <a:gd name="connsiteX26" fmla="*/ 27571 w 900650"/>
                <a:gd name="connsiteY26" fmla="*/ 318769 h 500621"/>
                <a:gd name="connsiteX27" fmla="*/ 355609 w 900650"/>
                <a:gd name="connsiteY27" fmla="*/ 482731 h 500621"/>
                <a:gd name="connsiteX28" fmla="*/ 470939 w 900650"/>
                <a:gd name="connsiteY28" fmla="*/ 419896 h 500621"/>
                <a:gd name="connsiteX29" fmla="*/ 368676 w 900650"/>
                <a:gd name="connsiteY29" fmla="*/ 368765 h 500621"/>
                <a:gd name="connsiteX30" fmla="*/ 363904 w 900650"/>
                <a:gd name="connsiteY30" fmla="*/ 360924 h 500621"/>
                <a:gd name="connsiteX31" fmla="*/ 365154 w 900650"/>
                <a:gd name="connsiteY31" fmla="*/ 328655 h 500621"/>
                <a:gd name="connsiteX32" fmla="*/ 356745 w 900650"/>
                <a:gd name="connsiteY32" fmla="*/ 324451 h 500621"/>
                <a:gd name="connsiteX33" fmla="*/ 306750 w 900650"/>
                <a:gd name="connsiteY33" fmla="*/ 349335 h 500621"/>
                <a:gd name="connsiteX34" fmla="*/ 299137 w 900650"/>
                <a:gd name="connsiteY34" fmla="*/ 349335 h 500621"/>
                <a:gd name="connsiteX35" fmla="*/ 225621 w 900650"/>
                <a:gd name="connsiteY35" fmla="*/ 312633 h 500621"/>
                <a:gd name="connsiteX36" fmla="*/ 221666 w 900650"/>
                <a:gd name="connsiteY36" fmla="*/ 301248 h 500621"/>
                <a:gd name="connsiteX37" fmla="*/ 225621 w 900650"/>
                <a:gd name="connsiteY37" fmla="*/ 297294 h 500621"/>
                <a:gd name="connsiteX38" fmla="*/ 529116 w 900650"/>
                <a:gd name="connsiteY38" fmla="*/ 145603 h 500621"/>
                <a:gd name="connsiteX39" fmla="*/ 536729 w 900650"/>
                <a:gd name="connsiteY39" fmla="*/ 145603 h 500621"/>
                <a:gd name="connsiteX40" fmla="*/ 654104 w 900650"/>
                <a:gd name="connsiteY40" fmla="*/ 204007 h 500621"/>
                <a:gd name="connsiteX41" fmla="*/ 855336 w 900650"/>
                <a:gd name="connsiteY41" fmla="*/ 103448 h 500621"/>
                <a:gd name="connsiteX42" fmla="*/ 800568 w 900650"/>
                <a:gd name="connsiteY42" fmla="*/ 103448 h 500621"/>
                <a:gd name="connsiteX43" fmla="*/ 796932 w 900650"/>
                <a:gd name="connsiteY43" fmla="*/ 102539 h 500621"/>
                <a:gd name="connsiteX44" fmla="*/ 618085 w 900650"/>
                <a:gd name="connsiteY44" fmla="*/ 17660 h 50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00650" h="500621">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w="11362"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name="connsiteX0" fmla="*/ 8397 w 93698"/>
                <a:gd name="connsiteY0" fmla="*/ 60045 h 60096"/>
                <a:gd name="connsiteX1" fmla="*/ 1012 w 93698"/>
                <a:gd name="connsiteY1" fmla="*/ 55614 h 60096"/>
                <a:gd name="connsiteX2" fmla="*/ 4193 w 93698"/>
                <a:gd name="connsiteY2" fmla="*/ 44251 h 60096"/>
                <a:gd name="connsiteX3" fmla="*/ 81345 w 93698"/>
                <a:gd name="connsiteY3" fmla="*/ 960 h 60096"/>
                <a:gd name="connsiteX4" fmla="*/ 92708 w 93698"/>
                <a:gd name="connsiteY4" fmla="*/ 4141 h 60096"/>
                <a:gd name="connsiteX5" fmla="*/ 89413 w 93698"/>
                <a:gd name="connsiteY5" fmla="*/ 15504 h 60096"/>
                <a:gd name="connsiteX6" fmla="*/ 12261 w 93698"/>
                <a:gd name="connsiteY6" fmla="*/ 58796 h 60096"/>
                <a:gd name="connsiteX7" fmla="*/ 8397 w 93698"/>
                <a:gd name="connsiteY7" fmla="*/ 60045 h 6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698" h="60096">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w="11362"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name="connsiteX0" fmla="*/ 160434 w 439124"/>
                <a:gd name="connsiteY0" fmla="*/ 267018 h 267075"/>
                <a:gd name="connsiteX1" fmla="*/ 156684 w 439124"/>
                <a:gd name="connsiteY1" fmla="*/ 266109 h 267075"/>
                <a:gd name="connsiteX2" fmla="*/ 4652 w 439124"/>
                <a:gd name="connsiteY2" fmla="*/ 190094 h 267075"/>
                <a:gd name="connsiteX3" fmla="*/ 869 w 439124"/>
                <a:gd name="connsiteY3" fmla="*/ 178652 h 267075"/>
                <a:gd name="connsiteX4" fmla="*/ 4652 w 439124"/>
                <a:gd name="connsiteY4" fmla="*/ 174868 h 267075"/>
                <a:gd name="connsiteX5" fmla="*/ 352916 w 439124"/>
                <a:gd name="connsiteY5" fmla="*/ 793 h 267075"/>
                <a:gd name="connsiteX6" fmla="*/ 360529 w 439124"/>
                <a:gd name="connsiteY6" fmla="*/ 793 h 267075"/>
                <a:gd name="connsiteX7" fmla="*/ 434272 w 439124"/>
                <a:gd name="connsiteY7" fmla="*/ 37607 h 267075"/>
                <a:gd name="connsiteX8" fmla="*/ 438226 w 439124"/>
                <a:gd name="connsiteY8" fmla="*/ 48993 h 267075"/>
                <a:gd name="connsiteX9" fmla="*/ 434272 w 439124"/>
                <a:gd name="connsiteY9" fmla="*/ 52947 h 267075"/>
                <a:gd name="connsiteX10" fmla="*/ 358825 w 439124"/>
                <a:gd name="connsiteY10" fmla="*/ 90898 h 267075"/>
                <a:gd name="connsiteX11" fmla="*/ 421773 w 439124"/>
                <a:gd name="connsiteY11" fmla="*/ 122259 h 267075"/>
                <a:gd name="connsiteX12" fmla="*/ 426546 w 439124"/>
                <a:gd name="connsiteY12" fmla="*/ 129985 h 267075"/>
                <a:gd name="connsiteX13" fmla="*/ 421773 w 439124"/>
                <a:gd name="connsiteY13" fmla="*/ 137598 h 267075"/>
                <a:gd name="connsiteX14" fmla="*/ 164752 w 439124"/>
                <a:gd name="connsiteY14" fmla="*/ 266109 h 267075"/>
                <a:gd name="connsiteX15" fmla="*/ 160434 w 439124"/>
                <a:gd name="connsiteY15" fmla="*/ 267018 h 267075"/>
                <a:gd name="connsiteX16" fmla="*/ 27605 w 439124"/>
                <a:gd name="connsiteY16" fmla="*/ 182480 h 267075"/>
                <a:gd name="connsiteX17" fmla="*/ 160434 w 439124"/>
                <a:gd name="connsiteY17" fmla="*/ 248952 h 267075"/>
                <a:gd name="connsiteX18" fmla="*/ 398367 w 439124"/>
                <a:gd name="connsiteY18" fmla="*/ 129985 h 267075"/>
                <a:gd name="connsiteX19" fmla="*/ 335418 w 439124"/>
                <a:gd name="connsiteY19" fmla="*/ 98625 h 267075"/>
                <a:gd name="connsiteX20" fmla="*/ 331714 w 439124"/>
                <a:gd name="connsiteY20" fmla="*/ 86989 h 267075"/>
                <a:gd name="connsiteX21" fmla="*/ 335418 w 439124"/>
                <a:gd name="connsiteY21" fmla="*/ 83285 h 267075"/>
                <a:gd name="connsiteX22" fmla="*/ 411320 w 439124"/>
                <a:gd name="connsiteY22" fmla="*/ 45220 h 267075"/>
                <a:gd name="connsiteX23" fmla="*/ 356779 w 439124"/>
                <a:gd name="connsiteY23" fmla="*/ 18064 h 2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124" h="267075">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w="11362"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name="connsiteX0" fmla="*/ 258947 w 266636"/>
                <a:gd name="connsiteY0" fmla="*/ 17107 h 17157"/>
                <a:gd name="connsiteX1" fmla="*/ 7606 w 266636"/>
                <a:gd name="connsiteY1" fmla="*/ 17107 h 17157"/>
                <a:gd name="connsiteX2" fmla="*/ 16 w 266636"/>
                <a:gd name="connsiteY2" fmla="*/ 7540 h 17157"/>
                <a:gd name="connsiteX3" fmla="*/ 7606 w 266636"/>
                <a:gd name="connsiteY3" fmla="*/ -51 h 17157"/>
                <a:gd name="connsiteX4" fmla="*/ 258947 w 266636"/>
                <a:gd name="connsiteY4" fmla="*/ -51 h 17157"/>
                <a:gd name="connsiteX5" fmla="*/ 266538 w 266636"/>
                <a:gd name="connsiteY5" fmla="*/ 9516 h 17157"/>
                <a:gd name="connsiteX6" fmla="*/ 258947 w 266636"/>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6" h="17157">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w="11362"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name="connsiteX0" fmla="*/ 258947 w 266635"/>
                <a:gd name="connsiteY0" fmla="*/ 17107 h 17157"/>
                <a:gd name="connsiteX1" fmla="*/ 7606 w 266635"/>
                <a:gd name="connsiteY1" fmla="*/ 17107 h 17157"/>
                <a:gd name="connsiteX2" fmla="*/ 16 w 266635"/>
                <a:gd name="connsiteY2" fmla="*/ 7539 h 17157"/>
                <a:gd name="connsiteX3" fmla="*/ 7606 w 266635"/>
                <a:gd name="connsiteY3" fmla="*/ -51 h 17157"/>
                <a:gd name="connsiteX4" fmla="*/ 258947 w 266635"/>
                <a:gd name="connsiteY4" fmla="*/ -51 h 17157"/>
                <a:gd name="connsiteX5" fmla="*/ 266537 w 266635"/>
                <a:gd name="connsiteY5" fmla="*/ 9516 h 17157"/>
                <a:gd name="connsiteX6" fmla="*/ 258947 w 266635"/>
                <a:gd name="connsiteY6" fmla="*/ 17107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635" h="17157">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w="11362"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name="connsiteX0" fmla="*/ 260390 w 268952"/>
                <a:gd name="connsiteY0" fmla="*/ 16993 h 17043"/>
                <a:gd name="connsiteX1" fmla="*/ 8481 w 268952"/>
                <a:gd name="connsiteY1" fmla="*/ 16993 h 17043"/>
                <a:gd name="connsiteX2" fmla="*/ -41 w 268952"/>
                <a:gd name="connsiteY2" fmla="*/ 8471 h 17043"/>
                <a:gd name="connsiteX3" fmla="*/ 8481 w 268952"/>
                <a:gd name="connsiteY3" fmla="*/ -51 h 17043"/>
                <a:gd name="connsiteX4" fmla="*/ 260390 w 268952"/>
                <a:gd name="connsiteY4" fmla="*/ -51 h 17043"/>
                <a:gd name="connsiteX5" fmla="*/ 268912 w 268952"/>
                <a:gd name="connsiteY5" fmla="*/ 8471 h 17043"/>
                <a:gd name="connsiteX6" fmla="*/ 260390 w 268952"/>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952" h="17043">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w="11362"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name="connsiteX0" fmla="*/ 259708 w 268270"/>
                <a:gd name="connsiteY0" fmla="*/ 16993 h 17043"/>
                <a:gd name="connsiteX1" fmla="*/ 8481 w 268270"/>
                <a:gd name="connsiteY1" fmla="*/ 16993 h 17043"/>
                <a:gd name="connsiteX2" fmla="*/ -41 w 268270"/>
                <a:gd name="connsiteY2" fmla="*/ 8471 h 17043"/>
                <a:gd name="connsiteX3" fmla="*/ 8481 w 268270"/>
                <a:gd name="connsiteY3" fmla="*/ -51 h 17043"/>
                <a:gd name="connsiteX4" fmla="*/ 259708 w 268270"/>
                <a:gd name="connsiteY4" fmla="*/ -51 h 17043"/>
                <a:gd name="connsiteX5" fmla="*/ 268230 w 268270"/>
                <a:gd name="connsiteY5" fmla="*/ 8471 h 17043"/>
                <a:gd name="connsiteX6" fmla="*/ 259708 w 268270"/>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270" h="17043">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w="11362"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name="connsiteX0" fmla="*/ 12465 w 462844"/>
                <a:gd name="connsiteY0" fmla="*/ 112586 h 112636"/>
                <a:gd name="connsiteX1" fmla="*/ 8034 w 462844"/>
                <a:gd name="connsiteY1" fmla="*/ 112586 h 112636"/>
                <a:gd name="connsiteX2" fmla="*/ -34 w 462844"/>
                <a:gd name="connsiteY2" fmla="*/ 103496 h 112636"/>
                <a:gd name="connsiteX3" fmla="*/ 8795 w 462844"/>
                <a:gd name="connsiteY3" fmla="*/ 95519 h 112636"/>
                <a:gd name="connsiteX4" fmla="*/ 9057 w 462844"/>
                <a:gd name="connsiteY4" fmla="*/ 95542 h 112636"/>
                <a:gd name="connsiteX5" fmla="*/ 15874 w 462844"/>
                <a:gd name="connsiteY5" fmla="*/ 95542 h 112636"/>
                <a:gd name="connsiteX6" fmla="*/ 152225 w 462844"/>
                <a:gd name="connsiteY6" fmla="*/ 52591 h 112636"/>
                <a:gd name="connsiteX7" fmla="*/ 214378 w 462844"/>
                <a:gd name="connsiteY7" fmla="*/ 25548 h 112636"/>
                <a:gd name="connsiteX8" fmla="*/ 456402 w 462844"/>
                <a:gd name="connsiteY8" fmla="*/ 12595 h 112636"/>
                <a:gd name="connsiteX9" fmla="*/ 462538 w 462844"/>
                <a:gd name="connsiteY9" fmla="*/ 23048 h 112636"/>
                <a:gd name="connsiteX10" fmla="*/ 452084 w 462844"/>
                <a:gd name="connsiteY10" fmla="*/ 29184 h 112636"/>
                <a:gd name="connsiteX11" fmla="*/ 220401 w 462844"/>
                <a:gd name="connsiteY11" fmla="*/ 41569 h 112636"/>
                <a:gd name="connsiteX12" fmla="*/ 159383 w 462844"/>
                <a:gd name="connsiteY12" fmla="*/ 68044 h 112636"/>
                <a:gd name="connsiteX13" fmla="*/ 17010 w 462844"/>
                <a:gd name="connsiteY13" fmla="*/ 112586 h 11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844" h="112636">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w="11362" cap="flat">
              <a:noFill/>
              <a:prstDash val="solid"/>
              <a:miter/>
            </a:ln>
          </p:spPr>
          <p:txBody>
            <a:bodyPr rtlCol="0" anchor="ctr"/>
            <a:lstStyle/>
            <a:p>
              <a:endParaRPr lang="en-US" dirty="0"/>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name="connsiteX0" fmla="*/ 1362516 w 1824055"/>
                <a:gd name="connsiteY0" fmla="*/ -51 h 1011271"/>
                <a:gd name="connsiteX1" fmla="*/ 1550681 w 1824055"/>
                <a:gd name="connsiteY1" fmla="*/ -51 h 1011271"/>
                <a:gd name="connsiteX2" fmla="*/ 1689418 w 1824055"/>
                <a:gd name="connsiteY2" fmla="*/ 117552 h 1011271"/>
                <a:gd name="connsiteX3" fmla="*/ 1822702 w 1824055"/>
                <a:gd name="connsiteY3" fmla="*/ 903162 h 1011271"/>
                <a:gd name="connsiteX4" fmla="*/ 1746845 w 1824055"/>
                <a:gd name="connsiteY4" fmla="*/ 1009925 h 1011271"/>
                <a:gd name="connsiteX5" fmla="*/ 1731801 w 1824055"/>
                <a:gd name="connsiteY5" fmla="*/ 1011220 h 1011271"/>
                <a:gd name="connsiteX6" fmla="*/ 92178 w 1824055"/>
                <a:gd name="connsiteY6" fmla="*/ 1011220 h 1011271"/>
                <a:gd name="connsiteX7" fmla="*/ -41 w 1824055"/>
                <a:gd name="connsiteY7" fmla="*/ 918456 h 1011271"/>
                <a:gd name="connsiteX8" fmla="*/ 1277 w 1824055"/>
                <a:gd name="connsiteY8" fmla="*/ 903162 h 1011271"/>
                <a:gd name="connsiteX9" fmla="*/ 134561 w 1824055"/>
                <a:gd name="connsiteY9" fmla="*/ 117552 h 1011271"/>
                <a:gd name="connsiteX10" fmla="*/ 273639 w 1824055"/>
                <a:gd name="connsiteY10" fmla="*/ -51 h 1011271"/>
                <a:gd name="connsiteX11" fmla="*/ 1362744 w 1824055"/>
                <a:gd name="connsiteY11" fmla="*/ -51 h 101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55" h="1011271">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w="11362" cap="flat">
              <a:noFill/>
              <a:prstDash val="solid"/>
              <a:miter/>
            </a:ln>
          </p:spPr>
          <p:txBody>
            <a:bodyPr rtlCol="0" anchor="ctr"/>
            <a:lstStyle/>
            <a:p>
              <a:endParaRPr lang="en-US" dirty="0"/>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name="connsiteX0" fmla="*/ 1745072 w 1854533"/>
                <a:gd name="connsiteY0" fmla="*/ 1043151 h 1043203"/>
                <a:gd name="connsiteX1" fmla="*/ 109426 w 1854533"/>
                <a:gd name="connsiteY1" fmla="*/ 1043151 h 1043203"/>
                <a:gd name="connsiteX2" fmla="*/ -41 w 1854533"/>
                <a:gd name="connsiteY2" fmla="*/ 933547 h 1043203"/>
                <a:gd name="connsiteX3" fmla="*/ 1481 w 1854533"/>
                <a:gd name="connsiteY3" fmla="*/ 915435 h 1043203"/>
                <a:gd name="connsiteX4" fmla="*/ 134424 w 1854533"/>
                <a:gd name="connsiteY4" fmla="*/ 131416 h 1043203"/>
                <a:gd name="connsiteX5" fmla="*/ 290318 w 1854533"/>
                <a:gd name="connsiteY5" fmla="*/ 65 h 1043203"/>
                <a:gd name="connsiteX6" fmla="*/ 1255344 w 1854533"/>
                <a:gd name="connsiteY6" fmla="*/ 65 h 1043203"/>
                <a:gd name="connsiteX7" fmla="*/ 1274353 w 1854533"/>
                <a:gd name="connsiteY7" fmla="*/ 15143 h 1043203"/>
                <a:gd name="connsiteX8" fmla="*/ 1259287 w 1854533"/>
                <a:gd name="connsiteY8" fmla="*/ 34152 h 1043203"/>
                <a:gd name="connsiteX9" fmla="*/ 1255344 w 1854533"/>
                <a:gd name="connsiteY9" fmla="*/ 34152 h 1043203"/>
                <a:gd name="connsiteX10" fmla="*/ 290318 w 1854533"/>
                <a:gd name="connsiteY10" fmla="*/ 34152 h 1043203"/>
                <a:gd name="connsiteX11" fmla="*/ 168170 w 1854533"/>
                <a:gd name="connsiteY11" fmla="*/ 137211 h 1043203"/>
                <a:gd name="connsiteX12" fmla="*/ 35228 w 1854533"/>
                <a:gd name="connsiteY12" fmla="*/ 921230 h 1043203"/>
                <a:gd name="connsiteX13" fmla="*/ 97018 w 1854533"/>
                <a:gd name="connsiteY13" fmla="*/ 1008018 h 1043203"/>
                <a:gd name="connsiteX14" fmla="*/ 109426 w 1854533"/>
                <a:gd name="connsiteY14" fmla="*/ 1009063 h 1043203"/>
                <a:gd name="connsiteX15" fmla="*/ 1745640 w 1854533"/>
                <a:gd name="connsiteY15" fmla="*/ 1009063 h 1043203"/>
                <a:gd name="connsiteX16" fmla="*/ 1820519 w 1854533"/>
                <a:gd name="connsiteY16" fmla="*/ 940888 h 1043203"/>
                <a:gd name="connsiteX17" fmla="*/ 1819838 w 1854533"/>
                <a:gd name="connsiteY17" fmla="*/ 920549 h 1043203"/>
                <a:gd name="connsiteX18" fmla="*/ 1686895 w 1854533"/>
                <a:gd name="connsiteY18" fmla="*/ 136529 h 1043203"/>
                <a:gd name="connsiteX19" fmla="*/ 1564406 w 1854533"/>
                <a:gd name="connsiteY19" fmla="*/ 34152 h 1043203"/>
                <a:gd name="connsiteX20" fmla="*/ 1376469 w 1854533"/>
                <a:gd name="connsiteY20" fmla="*/ 34152 h 1043203"/>
                <a:gd name="connsiteX21" fmla="*/ 1361391 w 1854533"/>
                <a:gd name="connsiteY21" fmla="*/ 15143 h 1043203"/>
                <a:gd name="connsiteX22" fmla="*/ 1376469 w 1854533"/>
                <a:gd name="connsiteY22" fmla="*/ 65 h 1043203"/>
                <a:gd name="connsiteX23" fmla="*/ 1564406 w 1854533"/>
                <a:gd name="connsiteY23" fmla="*/ 65 h 1043203"/>
                <a:gd name="connsiteX24" fmla="*/ 1720074 w 1854533"/>
                <a:gd name="connsiteY24" fmla="*/ 131530 h 1043203"/>
                <a:gd name="connsiteX25" fmla="*/ 1853016 w 1854533"/>
                <a:gd name="connsiteY25" fmla="*/ 915549 h 1043203"/>
                <a:gd name="connsiteX26" fmla="*/ 1853926 w 1854533"/>
                <a:gd name="connsiteY26" fmla="*/ 944865 h 1043203"/>
                <a:gd name="connsiteX27" fmla="*/ 1745072 w 1854533"/>
                <a:gd name="connsiteY27" fmla="*/ 1043151 h 104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533" h="104320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w="11362" cap="flat">
              <a:noFill/>
              <a:prstDash val="solid"/>
              <a:miter/>
            </a:ln>
          </p:spPr>
          <p:txBody>
            <a:bodyPr rtlCol="0" anchor="ctr"/>
            <a:lstStyle/>
            <a:p>
              <a:endParaRPr lang="en-US" dirty="0"/>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dirty="0"/>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name="connsiteX0" fmla="*/ 575879 w 703797"/>
                <a:gd name="connsiteY0" fmla="*/ 711311 h 711363"/>
                <a:gd name="connsiteX1" fmla="*/ 567232 w 703797"/>
                <a:gd name="connsiteY1" fmla="*/ 702914 h 711363"/>
                <a:gd name="connsiteX2" fmla="*/ 569402 w 703797"/>
                <a:gd name="connsiteY2" fmla="*/ 697108 h 711363"/>
                <a:gd name="connsiteX3" fmla="*/ 672347 w 703797"/>
                <a:gd name="connsiteY3" fmla="*/ 344867 h 711363"/>
                <a:gd name="connsiteX4" fmla="*/ 425665 w 703797"/>
                <a:gd name="connsiteY4" fmla="*/ 143863 h 711363"/>
                <a:gd name="connsiteX5" fmla="*/ 271248 w 703797"/>
                <a:gd name="connsiteY5" fmla="*/ 107162 h 711363"/>
                <a:gd name="connsiteX6" fmla="*/ 97627 w 703797"/>
                <a:gd name="connsiteY6" fmla="*/ 64325 h 711363"/>
                <a:gd name="connsiteX7" fmla="*/ 2977 w 703797"/>
                <a:gd name="connsiteY7" fmla="*/ 15239 h 711363"/>
                <a:gd name="connsiteX8" fmla="*/ 2068 w 703797"/>
                <a:gd name="connsiteY8" fmla="*/ 2967 h 711363"/>
                <a:gd name="connsiteX9" fmla="*/ 14339 w 703797"/>
                <a:gd name="connsiteY9" fmla="*/ 2058 h 711363"/>
                <a:gd name="connsiteX10" fmla="*/ 103536 w 703797"/>
                <a:gd name="connsiteY10" fmla="*/ 48076 h 711363"/>
                <a:gd name="connsiteX11" fmla="*/ 274884 w 703797"/>
                <a:gd name="connsiteY11" fmla="*/ 90459 h 711363"/>
                <a:gd name="connsiteX12" fmla="*/ 431120 w 703797"/>
                <a:gd name="connsiteY12" fmla="*/ 127615 h 711363"/>
                <a:gd name="connsiteX13" fmla="*/ 688823 w 703797"/>
                <a:gd name="connsiteY13" fmla="*/ 339073 h 711363"/>
                <a:gd name="connsiteX14" fmla="*/ 582697 w 703797"/>
                <a:gd name="connsiteY14" fmla="*/ 707903 h 711363"/>
                <a:gd name="connsiteX15" fmla="*/ 575879 w 703797"/>
                <a:gd name="connsiteY15" fmla="*/ 711311 h 71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797" h="711363">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w="11362" cap="flat">
              <a:noFill/>
              <a:prstDash val="solid"/>
              <a:miter/>
            </a:ln>
          </p:spPr>
          <p:txBody>
            <a:bodyPr rtlCol="0" anchor="ctr"/>
            <a:lstStyle/>
            <a:p>
              <a:endParaRPr lang="en-US" dirty="0"/>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name="connsiteX0" fmla="*/ 824286 w 1448725"/>
                <a:gd name="connsiteY0" fmla="*/ 622840 h 622891"/>
                <a:gd name="connsiteX1" fmla="*/ 550107 w 1448725"/>
                <a:gd name="connsiteY1" fmla="*/ 517736 h 622891"/>
                <a:gd name="connsiteX2" fmla="*/ 349557 w 1448725"/>
                <a:gd name="connsiteY2" fmla="*/ 307187 h 622891"/>
                <a:gd name="connsiteX3" fmla="*/ 294903 w 1448725"/>
                <a:gd name="connsiteY3" fmla="*/ 241625 h 622891"/>
                <a:gd name="connsiteX4" fmla="*/ 5838 w 1448725"/>
                <a:gd name="connsiteY4" fmla="*/ 17100 h 622891"/>
                <a:gd name="connsiteX5" fmla="*/ 384 w 1448725"/>
                <a:gd name="connsiteY5" fmla="*/ 6351 h 622891"/>
                <a:gd name="connsiteX6" fmla="*/ 612 w 1448725"/>
                <a:gd name="connsiteY6" fmla="*/ 5738 h 622891"/>
                <a:gd name="connsiteX7" fmla="*/ 11406 w 1448725"/>
                <a:gd name="connsiteY7" fmla="*/ 397 h 622891"/>
                <a:gd name="connsiteX8" fmla="*/ 307970 w 1448725"/>
                <a:gd name="connsiteY8" fmla="*/ 230035 h 622891"/>
                <a:gd name="connsiteX9" fmla="*/ 362738 w 1448725"/>
                <a:gd name="connsiteY9" fmla="*/ 295825 h 622891"/>
                <a:gd name="connsiteX10" fmla="*/ 560561 w 1448725"/>
                <a:gd name="connsiteY10" fmla="*/ 503874 h 622891"/>
                <a:gd name="connsiteX11" fmla="*/ 902688 w 1448725"/>
                <a:gd name="connsiteY11" fmla="*/ 594775 h 622891"/>
                <a:gd name="connsiteX12" fmla="*/ 1118577 w 1448725"/>
                <a:gd name="connsiteY12" fmla="*/ 454219 h 622891"/>
                <a:gd name="connsiteX13" fmla="*/ 1157892 w 1448725"/>
                <a:gd name="connsiteY13" fmla="*/ 420131 h 622891"/>
                <a:gd name="connsiteX14" fmla="*/ 1441957 w 1448725"/>
                <a:gd name="connsiteY14" fmla="*/ 304688 h 622891"/>
                <a:gd name="connsiteX15" fmla="*/ 1448468 w 1448725"/>
                <a:gd name="connsiteY15" fmla="*/ 315016 h 622891"/>
                <a:gd name="connsiteX16" fmla="*/ 1439571 w 1448725"/>
                <a:gd name="connsiteY16" fmla="*/ 321731 h 622891"/>
                <a:gd name="connsiteX17" fmla="*/ 1169255 w 1448725"/>
                <a:gd name="connsiteY17" fmla="*/ 433199 h 622891"/>
                <a:gd name="connsiteX18" fmla="*/ 1130167 w 1448725"/>
                <a:gd name="connsiteY18" fmla="*/ 467286 h 622891"/>
                <a:gd name="connsiteX19" fmla="*/ 907120 w 1448725"/>
                <a:gd name="connsiteY19" fmla="*/ 611478 h 622891"/>
                <a:gd name="connsiteX20" fmla="*/ 824286 w 1448725"/>
                <a:gd name="connsiteY20" fmla="*/ 622840 h 6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48725" h="622891">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w="11362" cap="flat">
              <a:noFill/>
              <a:prstDash val="solid"/>
              <a:miter/>
            </a:ln>
          </p:spPr>
          <p:txBody>
            <a:bodyPr rtlCol="0" anchor="ctr"/>
            <a:lstStyle/>
            <a:p>
              <a:endParaRPr lang="en-US" dirty="0"/>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name="connsiteX0" fmla="*/ 8536 w 864678"/>
                <a:gd name="connsiteY0" fmla="*/ 413446 h 413496"/>
                <a:gd name="connsiteX1" fmla="*/ 14 w 864678"/>
                <a:gd name="connsiteY1" fmla="*/ 405833 h 413496"/>
                <a:gd name="connsiteX2" fmla="*/ 7514 w 864678"/>
                <a:gd name="connsiteY2" fmla="*/ 396402 h 413496"/>
                <a:gd name="connsiteX3" fmla="*/ 390547 w 864678"/>
                <a:gd name="connsiteY3" fmla="*/ 197443 h 413496"/>
                <a:gd name="connsiteX4" fmla="*/ 426226 w 864678"/>
                <a:gd name="connsiteY4" fmla="*/ 170400 h 413496"/>
                <a:gd name="connsiteX5" fmla="*/ 856981 w 864678"/>
                <a:gd name="connsiteY5" fmla="*/ 1892 h 413496"/>
                <a:gd name="connsiteX6" fmla="*/ 864594 w 864678"/>
                <a:gd name="connsiteY6" fmla="*/ 11324 h 413496"/>
                <a:gd name="connsiteX7" fmla="*/ 855254 w 864678"/>
                <a:gd name="connsiteY7" fmla="*/ 18948 h 413496"/>
                <a:gd name="connsiteX8" fmla="*/ 855164 w 864678"/>
                <a:gd name="connsiteY8" fmla="*/ 18936 h 413496"/>
                <a:gd name="connsiteX9" fmla="*/ 436565 w 864678"/>
                <a:gd name="connsiteY9" fmla="*/ 184149 h 413496"/>
                <a:gd name="connsiteX10" fmla="*/ 400887 w 864678"/>
                <a:gd name="connsiteY10" fmla="*/ 211078 h 413496"/>
                <a:gd name="connsiteX11" fmla="*/ 9559 w 864678"/>
                <a:gd name="connsiteY11" fmla="*/ 413332 h 41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678" h="413496">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w="11362" cap="flat">
              <a:noFill/>
              <a:prstDash val="solid"/>
              <a:miter/>
            </a:ln>
          </p:spPr>
          <p:txBody>
            <a:bodyPr rtlCol="0" anchor="ctr"/>
            <a:lstStyle/>
            <a:p>
              <a:endParaRPr lang="en-US" dirty="0"/>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name="connsiteX0" fmla="*/ 625563 w 1204374"/>
                <a:gd name="connsiteY0" fmla="*/ 442713 h 442764"/>
                <a:gd name="connsiteX1" fmla="*/ 595452 w 1204374"/>
                <a:gd name="connsiteY1" fmla="*/ 440895 h 442764"/>
                <a:gd name="connsiteX2" fmla="*/ 423309 w 1204374"/>
                <a:gd name="connsiteY2" fmla="*/ 361357 h 442764"/>
                <a:gd name="connsiteX3" fmla="*/ 261733 w 1204374"/>
                <a:gd name="connsiteY3" fmla="*/ 218302 h 442764"/>
                <a:gd name="connsiteX4" fmla="*/ 5052 w 1204374"/>
                <a:gd name="connsiteY4" fmla="*/ 16275 h 442764"/>
                <a:gd name="connsiteX5" fmla="*/ 677 w 1204374"/>
                <a:gd name="connsiteY5" fmla="*/ 5049 h 442764"/>
                <a:gd name="connsiteX6" fmla="*/ 11915 w 1204374"/>
                <a:gd name="connsiteY6" fmla="*/ 674 h 442764"/>
                <a:gd name="connsiteX7" fmla="*/ 12665 w 1204374"/>
                <a:gd name="connsiteY7" fmla="*/ 1049 h 442764"/>
                <a:gd name="connsiteX8" fmla="*/ 274004 w 1204374"/>
                <a:gd name="connsiteY8" fmla="*/ 205576 h 442764"/>
                <a:gd name="connsiteX9" fmla="*/ 433990 w 1204374"/>
                <a:gd name="connsiteY9" fmla="*/ 347154 h 442764"/>
                <a:gd name="connsiteX10" fmla="*/ 598066 w 1204374"/>
                <a:gd name="connsiteY10" fmla="*/ 423283 h 442764"/>
                <a:gd name="connsiteX11" fmla="*/ 890766 w 1204374"/>
                <a:gd name="connsiteY11" fmla="*/ 318179 h 442764"/>
                <a:gd name="connsiteX12" fmla="*/ 1197556 w 1204374"/>
                <a:gd name="connsiteY12" fmla="*/ 223415 h 442764"/>
                <a:gd name="connsiteX13" fmla="*/ 1204147 w 1204374"/>
                <a:gd name="connsiteY13" fmla="*/ 233528 h 442764"/>
                <a:gd name="connsiteX14" fmla="*/ 1194034 w 1204374"/>
                <a:gd name="connsiteY14" fmla="*/ 240118 h 442764"/>
                <a:gd name="connsiteX15" fmla="*/ 899402 w 1204374"/>
                <a:gd name="connsiteY15" fmla="*/ 332723 h 442764"/>
                <a:gd name="connsiteX16" fmla="*/ 625563 w 1204374"/>
                <a:gd name="connsiteY16" fmla="*/ 442713 h 44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4374" h="44276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w="11362" cap="flat">
              <a:noFill/>
              <a:prstDash val="solid"/>
              <a:miter/>
            </a:ln>
          </p:spPr>
          <p:txBody>
            <a:bodyPr rtlCol="0" anchor="ctr"/>
            <a:lstStyle/>
            <a:p>
              <a:endParaRPr lang="en-US" dirty="0"/>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name="connsiteX0" fmla="*/ 440472 w 904561"/>
                <a:gd name="connsiteY0" fmla="*/ 281334 h 281384"/>
                <a:gd name="connsiteX1" fmla="*/ 200267 w 904561"/>
                <a:gd name="connsiteY1" fmla="*/ 164867 h 281384"/>
                <a:gd name="connsiteX2" fmla="*/ 172315 w 904561"/>
                <a:gd name="connsiteY2" fmla="*/ 140324 h 281384"/>
                <a:gd name="connsiteX3" fmla="*/ 4830 w 904561"/>
                <a:gd name="connsiteY3" fmla="*/ 16245 h 281384"/>
                <a:gd name="connsiteX4" fmla="*/ 796 w 904561"/>
                <a:gd name="connsiteY4" fmla="*/ 4825 h 281384"/>
                <a:gd name="connsiteX5" fmla="*/ 12216 w 904561"/>
                <a:gd name="connsiteY5" fmla="*/ 791 h 281384"/>
                <a:gd name="connsiteX6" fmla="*/ 183677 w 904561"/>
                <a:gd name="connsiteY6" fmla="*/ 127484 h 281384"/>
                <a:gd name="connsiteX7" fmla="*/ 211402 w 904561"/>
                <a:gd name="connsiteY7" fmla="*/ 152028 h 281384"/>
                <a:gd name="connsiteX8" fmla="*/ 447971 w 904561"/>
                <a:gd name="connsiteY8" fmla="*/ 264063 h 281384"/>
                <a:gd name="connsiteX9" fmla="*/ 613752 w 904561"/>
                <a:gd name="connsiteY9" fmla="*/ 205659 h 281384"/>
                <a:gd name="connsiteX10" fmla="*/ 707380 w 904561"/>
                <a:gd name="connsiteY10" fmla="*/ 161686 h 281384"/>
                <a:gd name="connsiteX11" fmla="*/ 749876 w 904561"/>
                <a:gd name="connsiteY11" fmla="*/ 148164 h 281384"/>
                <a:gd name="connsiteX12" fmla="*/ 823051 w 904561"/>
                <a:gd name="connsiteY12" fmla="*/ 121235 h 281384"/>
                <a:gd name="connsiteX13" fmla="*/ 887363 w 904561"/>
                <a:gd name="connsiteY13" fmla="*/ 33516 h 281384"/>
                <a:gd name="connsiteX14" fmla="*/ 895885 w 904561"/>
                <a:gd name="connsiteY14" fmla="*/ 24994 h 281384"/>
                <a:gd name="connsiteX15" fmla="*/ 904520 w 904561"/>
                <a:gd name="connsiteY15" fmla="*/ 33629 h 281384"/>
                <a:gd name="connsiteX16" fmla="*/ 831004 w 904561"/>
                <a:gd name="connsiteY16" fmla="*/ 136461 h 281384"/>
                <a:gd name="connsiteX17" fmla="*/ 754761 w 904561"/>
                <a:gd name="connsiteY17" fmla="*/ 164526 h 281384"/>
                <a:gd name="connsiteX18" fmla="*/ 713174 w 904561"/>
                <a:gd name="connsiteY18" fmla="*/ 177821 h 281384"/>
                <a:gd name="connsiteX19" fmla="*/ 621706 w 904561"/>
                <a:gd name="connsiteY19" fmla="*/ 220885 h 281384"/>
                <a:gd name="connsiteX20" fmla="*/ 448653 w 904561"/>
                <a:gd name="connsiteY20" fmla="*/ 281107 h 28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4561" h="281384">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w="11362" cap="flat">
              <a:noFill/>
              <a:prstDash val="solid"/>
              <a:miter/>
            </a:ln>
          </p:spPr>
          <p:txBody>
            <a:bodyPr rtlCol="0" anchor="ctr"/>
            <a:lstStyle/>
            <a:p>
              <a:endParaRPr lang="en-US" dirty="0"/>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name="connsiteX0" fmla="*/ 281395 w 630594"/>
                <a:gd name="connsiteY0" fmla="*/ 176096 h 176147"/>
                <a:gd name="connsiteX1" fmla="*/ 131750 w 630594"/>
                <a:gd name="connsiteY1" fmla="*/ 109398 h 176147"/>
                <a:gd name="connsiteX2" fmla="*/ 105048 w 630594"/>
                <a:gd name="connsiteY2" fmla="*/ 86673 h 176147"/>
                <a:gd name="connsiteX3" fmla="*/ 5057 w 630594"/>
                <a:gd name="connsiteY3" fmla="*/ 16452 h 176147"/>
                <a:gd name="connsiteX4" fmla="*/ 682 w 630594"/>
                <a:gd name="connsiteY4" fmla="*/ 5226 h 176147"/>
                <a:gd name="connsiteX5" fmla="*/ 739 w 630594"/>
                <a:gd name="connsiteY5" fmla="*/ 5089 h 176147"/>
                <a:gd name="connsiteX6" fmla="*/ 11761 w 630594"/>
                <a:gd name="connsiteY6" fmla="*/ 612 h 176147"/>
                <a:gd name="connsiteX7" fmla="*/ 12102 w 630594"/>
                <a:gd name="connsiteY7" fmla="*/ 772 h 176147"/>
                <a:gd name="connsiteX8" fmla="*/ 116297 w 630594"/>
                <a:gd name="connsiteY8" fmla="*/ 73492 h 176147"/>
                <a:gd name="connsiteX9" fmla="*/ 142658 w 630594"/>
                <a:gd name="connsiteY9" fmla="*/ 95649 h 176147"/>
                <a:gd name="connsiteX10" fmla="*/ 291281 w 630594"/>
                <a:gd name="connsiteY10" fmla="*/ 158143 h 176147"/>
                <a:gd name="connsiteX11" fmla="*/ 384340 w 630594"/>
                <a:gd name="connsiteY11" fmla="*/ 125646 h 176147"/>
                <a:gd name="connsiteX12" fmla="*/ 503079 w 630594"/>
                <a:gd name="connsiteY12" fmla="*/ 62584 h 176147"/>
                <a:gd name="connsiteX13" fmla="*/ 618864 w 630594"/>
                <a:gd name="connsiteY13" fmla="*/ 885 h 176147"/>
                <a:gd name="connsiteX14" fmla="*/ 630000 w 630594"/>
                <a:gd name="connsiteY14" fmla="*/ 5907 h 176147"/>
                <a:gd name="connsiteX15" fmla="*/ 626591 w 630594"/>
                <a:gd name="connsiteY15" fmla="*/ 16225 h 176147"/>
                <a:gd name="connsiteX16" fmla="*/ 511260 w 630594"/>
                <a:gd name="connsiteY16" fmla="*/ 77583 h 176147"/>
                <a:gd name="connsiteX17" fmla="*/ 391953 w 630594"/>
                <a:gd name="connsiteY17" fmla="*/ 140986 h 176147"/>
                <a:gd name="connsiteX18" fmla="*/ 292644 w 630594"/>
                <a:gd name="connsiteY18" fmla="*/ 175074 h 176147"/>
                <a:gd name="connsiteX19" fmla="*/ 281395 w 630594"/>
                <a:gd name="connsiteY19" fmla="*/ 176096 h 1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594" h="176147">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w="11362" cap="flat">
              <a:noFill/>
              <a:prstDash val="solid"/>
              <a:miter/>
            </a:ln>
          </p:spPr>
          <p:txBody>
            <a:bodyPr rtlCol="0" anchor="ctr"/>
            <a:lstStyle/>
            <a:p>
              <a:endParaRPr lang="en-US" dirty="0"/>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name="connsiteX0" fmla="*/ 125312 w 614778"/>
                <a:gd name="connsiteY0" fmla="*/ 566080 h 566131"/>
                <a:gd name="connsiteX1" fmla="*/ 123721 w 614778"/>
                <a:gd name="connsiteY1" fmla="*/ 566080 h 566131"/>
                <a:gd name="connsiteX2" fmla="*/ 116790 w 614778"/>
                <a:gd name="connsiteY2" fmla="*/ 556081 h 566131"/>
                <a:gd name="connsiteX3" fmla="*/ 254619 w 614778"/>
                <a:gd name="connsiteY3" fmla="*/ 433365 h 566131"/>
                <a:gd name="connsiteX4" fmla="*/ 363927 w 614778"/>
                <a:gd name="connsiteY4" fmla="*/ 420980 h 566131"/>
                <a:gd name="connsiteX5" fmla="*/ 439829 w 614778"/>
                <a:gd name="connsiteY5" fmla="*/ 414731 h 566131"/>
                <a:gd name="connsiteX6" fmla="*/ 586179 w 614778"/>
                <a:gd name="connsiteY6" fmla="*/ 327920 h 566131"/>
                <a:gd name="connsiteX7" fmla="*/ 497437 w 614778"/>
                <a:gd name="connsiteY7" fmla="*/ 126916 h 566131"/>
                <a:gd name="connsiteX8" fmla="*/ 271094 w 614778"/>
                <a:gd name="connsiteY8" fmla="*/ 85329 h 566131"/>
                <a:gd name="connsiteX9" fmla="*/ 250869 w 614778"/>
                <a:gd name="connsiteY9" fmla="*/ 84534 h 566131"/>
                <a:gd name="connsiteX10" fmla="*/ 3278 w 614778"/>
                <a:gd name="connsiteY10" fmla="*/ 15222 h 566131"/>
                <a:gd name="connsiteX11" fmla="*/ 1733 w 614778"/>
                <a:gd name="connsiteY11" fmla="*/ 3268 h 566131"/>
                <a:gd name="connsiteX12" fmla="*/ 13686 w 614778"/>
                <a:gd name="connsiteY12" fmla="*/ 1723 h 566131"/>
                <a:gd name="connsiteX13" fmla="*/ 14072 w 614778"/>
                <a:gd name="connsiteY13" fmla="*/ 2041 h 566131"/>
                <a:gd name="connsiteX14" fmla="*/ 251551 w 614778"/>
                <a:gd name="connsiteY14" fmla="*/ 67376 h 566131"/>
                <a:gd name="connsiteX15" fmla="*/ 271776 w 614778"/>
                <a:gd name="connsiteY15" fmla="*/ 68171 h 566131"/>
                <a:gd name="connsiteX16" fmla="*/ 505391 w 614778"/>
                <a:gd name="connsiteY16" fmla="*/ 111804 h 566131"/>
                <a:gd name="connsiteX17" fmla="*/ 601632 w 614778"/>
                <a:gd name="connsiteY17" fmla="*/ 335420 h 566131"/>
                <a:gd name="connsiteX18" fmla="*/ 442556 w 614778"/>
                <a:gd name="connsiteY18" fmla="*/ 431661 h 566131"/>
                <a:gd name="connsiteX19" fmla="*/ 365177 w 614778"/>
                <a:gd name="connsiteY19" fmla="*/ 438024 h 566131"/>
                <a:gd name="connsiteX20" fmla="*/ 258936 w 614778"/>
                <a:gd name="connsiteY20" fmla="*/ 449955 h 566131"/>
                <a:gd name="connsiteX21" fmla="*/ 133948 w 614778"/>
                <a:gd name="connsiteY21" fmla="*/ 559149 h 566131"/>
                <a:gd name="connsiteX22" fmla="*/ 125312 w 614778"/>
                <a:gd name="connsiteY22" fmla="*/ 566080 h 5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4778" h="566131">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w="11362" cap="flat">
              <a:noFill/>
              <a:prstDash val="solid"/>
              <a:miter/>
            </a:ln>
          </p:spPr>
          <p:txBody>
            <a:bodyPr rtlCol="0" anchor="ctr"/>
            <a:lstStyle/>
            <a:p>
              <a:endParaRPr lang="en-US" dirty="0"/>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name="connsiteX0" fmla="*/ 50018 w 241831"/>
                <a:gd name="connsiteY0" fmla="*/ 449460 h 449511"/>
                <a:gd name="connsiteX1" fmla="*/ 41610 w 241831"/>
                <a:gd name="connsiteY1" fmla="*/ 441734 h 449511"/>
                <a:gd name="connsiteX2" fmla="*/ 70129 w 241831"/>
                <a:gd name="connsiteY2" fmla="*/ 333789 h 449511"/>
                <a:gd name="connsiteX3" fmla="*/ 110353 w 241831"/>
                <a:gd name="connsiteY3" fmla="*/ 291065 h 449511"/>
                <a:gd name="connsiteX4" fmla="*/ 134442 w 241831"/>
                <a:gd name="connsiteY4" fmla="*/ 270613 h 449511"/>
                <a:gd name="connsiteX5" fmla="*/ 205799 w 241831"/>
                <a:gd name="connsiteY5" fmla="*/ 198006 h 449511"/>
                <a:gd name="connsiteX6" fmla="*/ 205004 w 241831"/>
                <a:gd name="connsiteY6" fmla="*/ 82562 h 449511"/>
                <a:gd name="connsiteX7" fmla="*/ 110126 w 241831"/>
                <a:gd name="connsiteY7" fmla="*/ 53246 h 449511"/>
                <a:gd name="connsiteX8" fmla="*/ 1840 w 241831"/>
                <a:gd name="connsiteY8" fmla="*/ 13818 h 449511"/>
                <a:gd name="connsiteX9" fmla="*/ 3147 w 241831"/>
                <a:gd name="connsiteY9" fmla="*/ 1831 h 449511"/>
                <a:gd name="connsiteX10" fmla="*/ 15134 w 241831"/>
                <a:gd name="connsiteY10" fmla="*/ 3137 h 449511"/>
                <a:gd name="connsiteX11" fmla="*/ 111603 w 241831"/>
                <a:gd name="connsiteY11" fmla="*/ 36089 h 449511"/>
                <a:gd name="connsiteX12" fmla="*/ 217275 w 241831"/>
                <a:gd name="connsiteY12" fmla="*/ 70176 h 449511"/>
                <a:gd name="connsiteX13" fmla="*/ 220230 w 241831"/>
                <a:gd name="connsiteY13" fmla="*/ 206528 h 449511"/>
                <a:gd name="connsiteX14" fmla="*/ 145350 w 241831"/>
                <a:gd name="connsiteY14" fmla="*/ 283112 h 449511"/>
                <a:gd name="connsiteX15" fmla="*/ 121602 w 241831"/>
                <a:gd name="connsiteY15" fmla="*/ 303223 h 449511"/>
                <a:gd name="connsiteX16" fmla="*/ 84106 w 241831"/>
                <a:gd name="connsiteY16" fmla="*/ 342993 h 449511"/>
                <a:gd name="connsiteX17" fmla="*/ 58540 w 241831"/>
                <a:gd name="connsiteY17" fmla="*/ 439461 h 449511"/>
                <a:gd name="connsiteX18" fmla="*/ 50927 w 241831"/>
                <a:gd name="connsiteY18" fmla="*/ 448778 h 44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1831" h="44951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w="11362" cap="flat">
              <a:noFill/>
              <a:prstDash val="solid"/>
              <a:miter/>
            </a:ln>
          </p:spPr>
          <p:txBody>
            <a:bodyPr rtlCol="0" anchor="ctr"/>
            <a:lstStyle/>
            <a:p>
              <a:endParaRPr lang="en-US" dirty="0"/>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name="connsiteX0" fmla="*/ 8409 w 97296"/>
                <a:gd name="connsiteY0" fmla="*/ 286338 h 286395"/>
                <a:gd name="connsiteX1" fmla="*/ 3978 w 97296"/>
                <a:gd name="connsiteY1" fmla="*/ 285202 h 286395"/>
                <a:gd name="connsiteX2" fmla="*/ 1024 w 97296"/>
                <a:gd name="connsiteY2" fmla="*/ 273840 h 286395"/>
                <a:gd name="connsiteX3" fmla="*/ 28976 w 97296"/>
                <a:gd name="connsiteY3" fmla="*/ 231116 h 286395"/>
                <a:gd name="connsiteX4" fmla="*/ 74426 w 97296"/>
                <a:gd name="connsiteY4" fmla="*/ 153055 h 286395"/>
                <a:gd name="connsiteX5" fmla="*/ 37839 w 97296"/>
                <a:gd name="connsiteY5" fmla="*/ 15227 h 286395"/>
                <a:gd name="connsiteX6" fmla="*/ 36475 w 97296"/>
                <a:gd name="connsiteY6" fmla="*/ 3182 h 286395"/>
                <a:gd name="connsiteX7" fmla="*/ 48519 w 97296"/>
                <a:gd name="connsiteY7" fmla="*/ 1819 h 286395"/>
                <a:gd name="connsiteX8" fmla="*/ 90334 w 97296"/>
                <a:gd name="connsiteY8" fmla="*/ 159305 h 286395"/>
                <a:gd name="connsiteX9" fmla="*/ 43179 w 97296"/>
                <a:gd name="connsiteY9" fmla="*/ 240888 h 286395"/>
                <a:gd name="connsiteX10" fmla="*/ 15795 w 97296"/>
                <a:gd name="connsiteY10" fmla="*/ 282589 h 286395"/>
                <a:gd name="connsiteX11" fmla="*/ 8409 w 97296"/>
                <a:gd name="connsiteY11" fmla="*/ 286338 h 28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96" h="286395">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w="11362" cap="flat">
              <a:noFill/>
              <a:prstDash val="solid"/>
              <a:miter/>
            </a:ln>
          </p:spPr>
          <p:txBody>
            <a:bodyPr rtlCol="0" anchor="ctr"/>
            <a:lstStyle/>
            <a:p>
              <a:endParaRPr lang="en-US" dirty="0"/>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name="connsiteX0" fmla="*/ 21093 w 397893"/>
                <a:gd name="connsiteY0" fmla="*/ 277239 h 277311"/>
                <a:gd name="connsiteX1" fmla="*/ 4504 w 397893"/>
                <a:gd name="connsiteY1" fmla="*/ 271671 h 277311"/>
                <a:gd name="connsiteX2" fmla="*/ -41 w 397893"/>
                <a:gd name="connsiteY2" fmla="*/ 261218 h 277311"/>
                <a:gd name="connsiteX3" fmla="*/ 6890 w 397893"/>
                <a:gd name="connsiteY3" fmla="*/ 247583 h 277311"/>
                <a:gd name="connsiteX4" fmla="*/ 64839 w 397893"/>
                <a:gd name="connsiteY4" fmla="*/ 192474 h 277311"/>
                <a:gd name="connsiteX5" fmla="*/ 123925 w 397893"/>
                <a:gd name="connsiteY5" fmla="*/ 136343 h 277311"/>
                <a:gd name="connsiteX6" fmla="*/ 350268 w 397893"/>
                <a:gd name="connsiteY6" fmla="*/ -8 h 277311"/>
                <a:gd name="connsiteX7" fmla="*/ 359699 w 397893"/>
                <a:gd name="connsiteY7" fmla="*/ 7605 h 277311"/>
                <a:gd name="connsiteX8" fmla="*/ 352199 w 397893"/>
                <a:gd name="connsiteY8" fmla="*/ 17036 h 277311"/>
                <a:gd name="connsiteX9" fmla="*/ 135742 w 397893"/>
                <a:gd name="connsiteY9" fmla="*/ 148955 h 277311"/>
                <a:gd name="connsiteX10" fmla="*/ 76657 w 397893"/>
                <a:gd name="connsiteY10" fmla="*/ 205087 h 277311"/>
                <a:gd name="connsiteX11" fmla="*/ 18821 w 397893"/>
                <a:gd name="connsiteY11" fmla="*/ 259968 h 277311"/>
                <a:gd name="connsiteX12" fmla="*/ 18821 w 397893"/>
                <a:gd name="connsiteY12" fmla="*/ 259968 h 277311"/>
                <a:gd name="connsiteX13" fmla="*/ 22002 w 397893"/>
                <a:gd name="connsiteY13" fmla="*/ 259968 h 277311"/>
                <a:gd name="connsiteX14" fmla="*/ 142219 w 397893"/>
                <a:gd name="connsiteY14" fmla="*/ 215540 h 277311"/>
                <a:gd name="connsiteX15" fmla="*/ 159376 w 397893"/>
                <a:gd name="connsiteY15" fmla="*/ 205541 h 277311"/>
                <a:gd name="connsiteX16" fmla="*/ 263117 w 397893"/>
                <a:gd name="connsiteY16" fmla="*/ 155546 h 277311"/>
                <a:gd name="connsiteX17" fmla="*/ 394468 w 397893"/>
                <a:gd name="connsiteY17" fmla="*/ 173044 h 277311"/>
                <a:gd name="connsiteX18" fmla="*/ 396116 w 397893"/>
                <a:gd name="connsiteY18" fmla="*/ 185032 h 277311"/>
                <a:gd name="connsiteX19" fmla="*/ 384128 w 397893"/>
                <a:gd name="connsiteY19" fmla="*/ 186679 h 277311"/>
                <a:gd name="connsiteX20" fmla="*/ 267775 w 397893"/>
                <a:gd name="connsiteY20" fmla="*/ 172022 h 277311"/>
                <a:gd name="connsiteX21" fmla="*/ 168012 w 397893"/>
                <a:gd name="connsiteY21" fmla="*/ 220199 h 277311"/>
                <a:gd name="connsiteX22" fmla="*/ 150854 w 397893"/>
                <a:gd name="connsiteY22" fmla="*/ 230312 h 277311"/>
                <a:gd name="connsiteX23" fmla="*/ 22911 w 397893"/>
                <a:gd name="connsiteY23" fmla="*/ 277012 h 27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7893" h="277311">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w="11362" cap="flat">
              <a:noFill/>
              <a:prstDash val="solid"/>
              <a:miter/>
            </a:ln>
          </p:spPr>
          <p:txBody>
            <a:bodyPr rtlCol="0" anchor="ctr"/>
            <a:lstStyle/>
            <a:p>
              <a:endParaRPr lang="en-US" dirty="0"/>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dirty="0"/>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dirty="0"/>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dirty="0"/>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dirty="0"/>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name="connsiteX0" fmla="*/ 25263 w 40486"/>
                <a:gd name="connsiteY0" fmla="*/ 34037 h 34087"/>
                <a:gd name="connsiteX1" fmla="*/ 15150 w 40486"/>
                <a:gd name="connsiteY1" fmla="*/ 34037 h 34087"/>
                <a:gd name="connsiteX2" fmla="*/ 72 w 40486"/>
                <a:gd name="connsiteY2" fmla="*/ 15027 h 34087"/>
                <a:gd name="connsiteX3" fmla="*/ 15150 w 40486"/>
                <a:gd name="connsiteY3" fmla="*/ -51 h 34087"/>
                <a:gd name="connsiteX4" fmla="*/ 25263 w 40486"/>
                <a:gd name="connsiteY4" fmla="*/ -51 h 34087"/>
                <a:gd name="connsiteX5" fmla="*/ 40330 w 40486"/>
                <a:gd name="connsiteY5" fmla="*/ 18959 h 34087"/>
                <a:gd name="connsiteX6" fmla="*/ 25263 w 40486"/>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6" h="34087">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w="11362" cap="flat">
              <a:noFill/>
              <a:prstDash val="solid"/>
              <a:miter/>
            </a:ln>
          </p:spPr>
          <p:txBody>
            <a:bodyPr rtlCol="0" anchor="ctr"/>
            <a:lstStyle/>
            <a:p>
              <a:endParaRPr lang="en-US" dirty="0"/>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name="connsiteX0" fmla="*/ 1362494 w 1824487"/>
                <a:gd name="connsiteY0" fmla="*/ -51 h 1011725"/>
                <a:gd name="connsiteX1" fmla="*/ 1550659 w 1824487"/>
                <a:gd name="connsiteY1" fmla="*/ -51 h 1011725"/>
                <a:gd name="connsiteX2" fmla="*/ 1689851 w 1824487"/>
                <a:gd name="connsiteY2" fmla="*/ 118006 h 1011725"/>
                <a:gd name="connsiteX3" fmla="*/ 1823134 w 1824487"/>
                <a:gd name="connsiteY3" fmla="*/ 903616 h 1011725"/>
                <a:gd name="connsiteX4" fmla="*/ 1747277 w 1824487"/>
                <a:gd name="connsiteY4" fmla="*/ 1010379 h 1011725"/>
                <a:gd name="connsiteX5" fmla="*/ 1732233 w 1824487"/>
                <a:gd name="connsiteY5" fmla="*/ 1011675 h 1011725"/>
                <a:gd name="connsiteX6" fmla="*/ 92156 w 1824487"/>
                <a:gd name="connsiteY6" fmla="*/ 1011675 h 1011725"/>
                <a:gd name="connsiteX7" fmla="*/ -40 w 1824487"/>
                <a:gd name="connsiteY7" fmla="*/ 918660 h 1011725"/>
                <a:gd name="connsiteX8" fmla="*/ 1255 w 1824487"/>
                <a:gd name="connsiteY8" fmla="*/ 903616 h 1011725"/>
                <a:gd name="connsiteX9" fmla="*/ 134197 w 1824487"/>
                <a:gd name="connsiteY9" fmla="*/ 118006 h 1011725"/>
                <a:gd name="connsiteX10" fmla="*/ 273389 w 1824487"/>
                <a:gd name="connsiteY10" fmla="*/ 403 h 1011725"/>
                <a:gd name="connsiteX11" fmla="*/ 1362494 w 1824487"/>
                <a:gd name="connsiteY11" fmla="*/ 403 h 101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7" h="1011725">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w="11362" cap="flat">
              <a:noFill/>
              <a:prstDash val="solid"/>
              <a:miter/>
            </a:ln>
          </p:spPr>
          <p:txBody>
            <a:bodyPr rtlCol="0" anchor="ctr"/>
            <a:lstStyle/>
            <a:p>
              <a:endParaRPr lang="en-US" dirty="0"/>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name="connsiteX0" fmla="*/ 1744413 w 1853920"/>
                <a:gd name="connsiteY0" fmla="*/ 1043149 h 1043200"/>
                <a:gd name="connsiteX1" fmla="*/ 109335 w 1853920"/>
                <a:gd name="connsiteY1" fmla="*/ 1043149 h 1043200"/>
                <a:gd name="connsiteX2" fmla="*/ -41 w 1853920"/>
                <a:gd name="connsiteY2" fmla="*/ 933682 h 1043200"/>
                <a:gd name="connsiteX3" fmla="*/ 1504 w 1853920"/>
                <a:gd name="connsiteY3" fmla="*/ 915434 h 1043200"/>
                <a:gd name="connsiteX4" fmla="*/ 134446 w 1853920"/>
                <a:gd name="connsiteY4" fmla="*/ 131415 h 1043200"/>
                <a:gd name="connsiteX5" fmla="*/ 290114 w 1853920"/>
                <a:gd name="connsiteY5" fmla="*/ -51 h 1043200"/>
                <a:gd name="connsiteX6" fmla="*/ 1254685 w 1853920"/>
                <a:gd name="connsiteY6" fmla="*/ -51 h 1043200"/>
                <a:gd name="connsiteX7" fmla="*/ 1269752 w 1853920"/>
                <a:gd name="connsiteY7" fmla="*/ 18959 h 1043200"/>
                <a:gd name="connsiteX8" fmla="*/ 1254685 w 1853920"/>
                <a:gd name="connsiteY8" fmla="*/ 34037 h 1043200"/>
                <a:gd name="connsiteX9" fmla="*/ 289546 w 1853920"/>
                <a:gd name="connsiteY9" fmla="*/ 34037 h 1043200"/>
                <a:gd name="connsiteX10" fmla="*/ 167625 w 1853920"/>
                <a:gd name="connsiteY10" fmla="*/ 136982 h 1043200"/>
                <a:gd name="connsiteX11" fmla="*/ 34683 w 1853920"/>
                <a:gd name="connsiteY11" fmla="*/ 921002 h 1043200"/>
                <a:gd name="connsiteX12" fmla="*/ 95961 w 1853920"/>
                <a:gd name="connsiteY12" fmla="*/ 1007960 h 1043200"/>
                <a:gd name="connsiteX13" fmla="*/ 109335 w 1853920"/>
                <a:gd name="connsiteY13" fmla="*/ 1009062 h 1043200"/>
                <a:gd name="connsiteX14" fmla="*/ 1745549 w 1853920"/>
                <a:gd name="connsiteY14" fmla="*/ 1009062 h 1043200"/>
                <a:gd name="connsiteX15" fmla="*/ 1820702 w 1853920"/>
                <a:gd name="connsiteY15" fmla="*/ 934000 h 1043200"/>
                <a:gd name="connsiteX16" fmla="*/ 1819633 w 1853920"/>
                <a:gd name="connsiteY16" fmla="*/ 921342 h 1043200"/>
                <a:gd name="connsiteX17" fmla="*/ 1686691 w 1853920"/>
                <a:gd name="connsiteY17" fmla="*/ 137323 h 1043200"/>
                <a:gd name="connsiteX18" fmla="*/ 1563748 w 1853920"/>
                <a:gd name="connsiteY18" fmla="*/ 34492 h 1043200"/>
                <a:gd name="connsiteX19" fmla="*/ 1375924 w 1853920"/>
                <a:gd name="connsiteY19" fmla="*/ 34492 h 1043200"/>
                <a:gd name="connsiteX20" fmla="*/ 1356914 w 1853920"/>
                <a:gd name="connsiteY20" fmla="*/ 19413 h 1043200"/>
                <a:gd name="connsiteX21" fmla="*/ 1371981 w 1853920"/>
                <a:gd name="connsiteY21" fmla="*/ 404 h 1043200"/>
                <a:gd name="connsiteX22" fmla="*/ 1375924 w 1853920"/>
                <a:gd name="connsiteY22" fmla="*/ 404 h 1043200"/>
                <a:gd name="connsiteX23" fmla="*/ 1563748 w 1853920"/>
                <a:gd name="connsiteY23" fmla="*/ 404 h 1043200"/>
                <a:gd name="connsiteX24" fmla="*/ 1719415 w 1853920"/>
                <a:gd name="connsiteY24" fmla="*/ 131869 h 1043200"/>
                <a:gd name="connsiteX25" fmla="*/ 1852358 w 1853920"/>
                <a:gd name="connsiteY25" fmla="*/ 915888 h 1043200"/>
                <a:gd name="connsiteX26" fmla="*/ 1762741 w 1853920"/>
                <a:gd name="connsiteY26" fmla="*/ 1041650 h 1043200"/>
                <a:gd name="connsiteX27" fmla="*/ 1744413 w 1853920"/>
                <a:gd name="connsiteY27" fmla="*/ 1043149 h 10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20" h="104320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w="11362" cap="flat">
              <a:noFill/>
              <a:prstDash val="solid"/>
              <a:miter/>
            </a:ln>
          </p:spPr>
          <p:txBody>
            <a:bodyPr rtlCol="0" anchor="ctr"/>
            <a:lstStyle/>
            <a:p>
              <a:endParaRPr lang="en-US" dirty="0"/>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name="connsiteX0" fmla="*/ 29197 w 44429"/>
                <a:gd name="connsiteY0" fmla="*/ 34148 h 34314"/>
                <a:gd name="connsiteX1" fmla="*/ 19084 w 44429"/>
                <a:gd name="connsiteY1" fmla="*/ 34148 h 34314"/>
                <a:gd name="connsiteX2" fmla="*/ 74 w 44429"/>
                <a:gd name="connsiteY2" fmla="*/ 19069 h 34314"/>
                <a:gd name="connsiteX3" fmla="*/ 15141 w 44429"/>
                <a:gd name="connsiteY3" fmla="*/ 60 h 34314"/>
                <a:gd name="connsiteX4" fmla="*/ 19084 w 44429"/>
                <a:gd name="connsiteY4" fmla="*/ 60 h 34314"/>
                <a:gd name="connsiteX5" fmla="*/ 29197 w 44429"/>
                <a:gd name="connsiteY5" fmla="*/ 60 h 34314"/>
                <a:gd name="connsiteX6" fmla="*/ 44275 w 44429"/>
                <a:gd name="connsiteY6" fmla="*/ 19069 h 34314"/>
                <a:gd name="connsiteX7" fmla="*/ 29197 w 44429"/>
                <a:gd name="connsiteY7" fmla="*/ 34148 h 3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4">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w="11362" cap="flat">
              <a:noFill/>
              <a:prstDash val="solid"/>
              <a:miter/>
            </a:ln>
          </p:spPr>
          <p:txBody>
            <a:bodyPr rtlCol="0" anchor="ctr"/>
            <a:lstStyle/>
            <a:p>
              <a:endParaRPr lang="en-US" dirty="0"/>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name="connsiteX0" fmla="*/ 164679 w 173388"/>
                <a:gd name="connsiteY0" fmla="*/ 154052 h 154331"/>
                <a:gd name="connsiteX1" fmla="*/ 159112 w 173388"/>
                <a:gd name="connsiteY1" fmla="*/ 151893 h 154331"/>
                <a:gd name="connsiteX2" fmla="*/ 2876 w 173388"/>
                <a:gd name="connsiteY2" fmla="*/ 14860 h 154331"/>
                <a:gd name="connsiteX3" fmla="*/ 2058 w 173388"/>
                <a:gd name="connsiteY3" fmla="*/ 2838 h 154331"/>
                <a:gd name="connsiteX4" fmla="*/ 2081 w 173388"/>
                <a:gd name="connsiteY4" fmla="*/ 2816 h 154331"/>
                <a:gd name="connsiteX5" fmla="*/ 14125 w 173388"/>
                <a:gd name="connsiteY5" fmla="*/ 2020 h 154331"/>
                <a:gd name="connsiteX6" fmla="*/ 170361 w 173388"/>
                <a:gd name="connsiteY6" fmla="*/ 139281 h 154331"/>
                <a:gd name="connsiteX7" fmla="*/ 171304 w 173388"/>
                <a:gd name="connsiteY7" fmla="*/ 151291 h 154331"/>
                <a:gd name="connsiteX8" fmla="*/ 164679 w 173388"/>
                <a:gd name="connsiteY8" fmla="*/ 154279 h 15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388" h="154331">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w="11362" cap="flat">
              <a:noFill/>
              <a:prstDash val="solid"/>
              <a:miter/>
            </a:ln>
          </p:spPr>
          <p:txBody>
            <a:bodyPr rtlCol="0" anchor="ctr"/>
            <a:lstStyle/>
            <a:p>
              <a:endParaRPr lang="en-US" dirty="0"/>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name="connsiteX0" fmla="*/ 7928 w 412700"/>
                <a:gd name="connsiteY0" fmla="*/ 43576 h 43627"/>
                <a:gd name="connsiteX1" fmla="*/ -14 w 412700"/>
                <a:gd name="connsiteY1" fmla="*/ 34304 h 43627"/>
                <a:gd name="connsiteX2" fmla="*/ 7360 w 412700"/>
                <a:gd name="connsiteY2" fmla="*/ 26419 h 43627"/>
                <a:gd name="connsiteX3" fmla="*/ 402665 w 412700"/>
                <a:gd name="connsiteY3" fmla="*/ 58 h 43627"/>
                <a:gd name="connsiteX4" fmla="*/ 412550 w 412700"/>
                <a:gd name="connsiteY4" fmla="*/ 7227 h 43627"/>
                <a:gd name="connsiteX5" fmla="*/ 405380 w 412700"/>
                <a:gd name="connsiteY5" fmla="*/ 17113 h 43627"/>
                <a:gd name="connsiteX6" fmla="*/ 403687 w 412700"/>
                <a:gd name="connsiteY6" fmla="*/ 17215 h 43627"/>
                <a:gd name="connsiteX7" fmla="*/ 8496 w 412700"/>
                <a:gd name="connsiteY7" fmla="*/ 43463 h 4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700" h="43627">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w="11362" cap="flat">
              <a:noFill/>
              <a:prstDash val="solid"/>
              <a:miter/>
            </a:ln>
          </p:spPr>
          <p:txBody>
            <a:bodyPr rtlCol="0" anchor="ctr"/>
            <a:lstStyle/>
            <a:p>
              <a:endParaRPr lang="en-US" dirty="0"/>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name="connsiteX0" fmla="*/ 331223 w 339872"/>
                <a:gd name="connsiteY0" fmla="*/ 236167 h 236239"/>
                <a:gd name="connsiteX1" fmla="*/ 326338 w 339872"/>
                <a:gd name="connsiteY1" fmla="*/ 234690 h 236239"/>
                <a:gd name="connsiteX2" fmla="*/ 3526 w 339872"/>
                <a:gd name="connsiteY2" fmla="*/ 15051 h 236239"/>
                <a:gd name="connsiteX3" fmla="*/ 1254 w 339872"/>
                <a:gd name="connsiteY3" fmla="*/ 3689 h 236239"/>
                <a:gd name="connsiteX4" fmla="*/ 13184 w 339872"/>
                <a:gd name="connsiteY4" fmla="*/ 1416 h 236239"/>
                <a:gd name="connsiteX5" fmla="*/ 336337 w 339872"/>
                <a:gd name="connsiteY5" fmla="*/ 221396 h 236239"/>
                <a:gd name="connsiteX6" fmla="*/ 338609 w 339872"/>
                <a:gd name="connsiteY6" fmla="*/ 232759 h 236239"/>
                <a:gd name="connsiteX7" fmla="*/ 331223 w 339872"/>
                <a:gd name="connsiteY7" fmla="*/ 236167 h 2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872" h="236239">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w="11362" cap="flat">
              <a:noFill/>
              <a:prstDash val="solid"/>
              <a:miter/>
            </a:ln>
          </p:spPr>
          <p:txBody>
            <a:bodyPr rtlCol="0" anchor="ctr"/>
            <a:lstStyle/>
            <a:p>
              <a:endParaRPr lang="en-US" dirty="0"/>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name="connsiteX0" fmla="*/ 291715 w 300255"/>
                <a:gd name="connsiteY0" fmla="*/ 163000 h 163053"/>
                <a:gd name="connsiteX1" fmla="*/ 287738 w 300255"/>
                <a:gd name="connsiteY1" fmla="*/ 162091 h 163053"/>
                <a:gd name="connsiteX2" fmla="*/ 272512 w 300255"/>
                <a:gd name="connsiteY2" fmla="*/ 154251 h 163053"/>
                <a:gd name="connsiteX3" fmla="*/ 268819 w 300255"/>
                <a:gd name="connsiteY3" fmla="*/ 142718 h 163053"/>
                <a:gd name="connsiteX4" fmla="*/ 280352 w 300255"/>
                <a:gd name="connsiteY4" fmla="*/ 139025 h 163053"/>
                <a:gd name="connsiteX5" fmla="*/ 295578 w 300255"/>
                <a:gd name="connsiteY5" fmla="*/ 146865 h 163053"/>
                <a:gd name="connsiteX6" fmla="*/ 299328 w 300255"/>
                <a:gd name="connsiteY6" fmla="*/ 158228 h 163053"/>
                <a:gd name="connsiteX7" fmla="*/ 291715 w 300255"/>
                <a:gd name="connsiteY7" fmla="*/ 163000 h 163053"/>
                <a:gd name="connsiteX8" fmla="*/ 246264 w 300255"/>
                <a:gd name="connsiteY8" fmla="*/ 139593 h 163053"/>
                <a:gd name="connsiteX9" fmla="*/ 242401 w 300255"/>
                <a:gd name="connsiteY9" fmla="*/ 138571 h 163053"/>
                <a:gd name="connsiteX10" fmla="*/ 226494 w 300255"/>
                <a:gd name="connsiteY10" fmla="*/ 130731 h 163053"/>
                <a:gd name="connsiteX11" fmla="*/ 222744 w 300255"/>
                <a:gd name="connsiteY11" fmla="*/ 119368 h 163053"/>
                <a:gd name="connsiteX12" fmla="*/ 234107 w 300255"/>
                <a:gd name="connsiteY12" fmla="*/ 115732 h 163053"/>
                <a:gd name="connsiteX13" fmla="*/ 249333 w 300255"/>
                <a:gd name="connsiteY13" fmla="*/ 123458 h 163053"/>
                <a:gd name="connsiteX14" fmla="*/ 253082 w 300255"/>
                <a:gd name="connsiteY14" fmla="*/ 134821 h 163053"/>
                <a:gd name="connsiteX15" fmla="*/ 246037 w 300255"/>
                <a:gd name="connsiteY15" fmla="*/ 139593 h 163053"/>
                <a:gd name="connsiteX16" fmla="*/ 200814 w 300255"/>
                <a:gd name="connsiteY16" fmla="*/ 116073 h 163053"/>
                <a:gd name="connsiteX17" fmla="*/ 196951 w 300255"/>
                <a:gd name="connsiteY17" fmla="*/ 115164 h 163053"/>
                <a:gd name="connsiteX18" fmla="*/ 181725 w 300255"/>
                <a:gd name="connsiteY18" fmla="*/ 107324 h 163053"/>
                <a:gd name="connsiteX19" fmla="*/ 177975 w 300255"/>
                <a:gd name="connsiteY19" fmla="*/ 95961 h 163053"/>
                <a:gd name="connsiteX20" fmla="*/ 189338 w 300255"/>
                <a:gd name="connsiteY20" fmla="*/ 92211 h 163053"/>
                <a:gd name="connsiteX21" fmla="*/ 204564 w 300255"/>
                <a:gd name="connsiteY21" fmla="*/ 100052 h 163053"/>
                <a:gd name="connsiteX22" fmla="*/ 208348 w 300255"/>
                <a:gd name="connsiteY22" fmla="*/ 111494 h 163053"/>
                <a:gd name="connsiteX23" fmla="*/ 200587 w 300255"/>
                <a:gd name="connsiteY23" fmla="*/ 116186 h 163053"/>
                <a:gd name="connsiteX24" fmla="*/ 155364 w 300255"/>
                <a:gd name="connsiteY24" fmla="*/ 92666 h 163053"/>
                <a:gd name="connsiteX25" fmla="*/ 151500 w 300255"/>
                <a:gd name="connsiteY25" fmla="*/ 91643 h 163053"/>
                <a:gd name="connsiteX26" fmla="*/ 136275 w 300255"/>
                <a:gd name="connsiteY26" fmla="*/ 83803 h 163053"/>
                <a:gd name="connsiteX27" fmla="*/ 132525 w 300255"/>
                <a:gd name="connsiteY27" fmla="*/ 72440 h 163053"/>
                <a:gd name="connsiteX28" fmla="*/ 143888 w 300255"/>
                <a:gd name="connsiteY28" fmla="*/ 68691 h 163053"/>
                <a:gd name="connsiteX29" fmla="*/ 159113 w 300255"/>
                <a:gd name="connsiteY29" fmla="*/ 76531 h 163053"/>
                <a:gd name="connsiteX30" fmla="*/ 162750 w 300255"/>
                <a:gd name="connsiteY30" fmla="*/ 87893 h 163053"/>
                <a:gd name="connsiteX31" fmla="*/ 154682 w 300255"/>
                <a:gd name="connsiteY31" fmla="*/ 92666 h 163053"/>
                <a:gd name="connsiteX32" fmla="*/ 109913 w 300255"/>
                <a:gd name="connsiteY32" fmla="*/ 69145 h 163053"/>
                <a:gd name="connsiteX33" fmla="*/ 105937 w 300255"/>
                <a:gd name="connsiteY33" fmla="*/ 68236 h 163053"/>
                <a:gd name="connsiteX34" fmla="*/ 90710 w 300255"/>
                <a:gd name="connsiteY34" fmla="*/ 60396 h 163053"/>
                <a:gd name="connsiteX35" fmla="*/ 87018 w 300255"/>
                <a:gd name="connsiteY35" fmla="*/ 48863 h 163053"/>
                <a:gd name="connsiteX36" fmla="*/ 98551 w 300255"/>
                <a:gd name="connsiteY36" fmla="*/ 45170 h 163053"/>
                <a:gd name="connsiteX37" fmla="*/ 113776 w 300255"/>
                <a:gd name="connsiteY37" fmla="*/ 53010 h 163053"/>
                <a:gd name="connsiteX38" fmla="*/ 117526 w 300255"/>
                <a:gd name="connsiteY38" fmla="*/ 64373 h 163053"/>
                <a:gd name="connsiteX39" fmla="*/ 109118 w 300255"/>
                <a:gd name="connsiteY39" fmla="*/ 69145 h 163053"/>
                <a:gd name="connsiteX40" fmla="*/ 64463 w 300255"/>
                <a:gd name="connsiteY40" fmla="*/ 45625 h 163053"/>
                <a:gd name="connsiteX41" fmla="*/ 60486 w 300255"/>
                <a:gd name="connsiteY41" fmla="*/ 44716 h 163053"/>
                <a:gd name="connsiteX42" fmla="*/ 45260 w 300255"/>
                <a:gd name="connsiteY42" fmla="*/ 36876 h 163053"/>
                <a:gd name="connsiteX43" fmla="*/ 41567 w 300255"/>
                <a:gd name="connsiteY43" fmla="*/ 25342 h 163053"/>
                <a:gd name="connsiteX44" fmla="*/ 53100 w 300255"/>
                <a:gd name="connsiteY44" fmla="*/ 21650 h 163053"/>
                <a:gd name="connsiteX45" fmla="*/ 68326 w 300255"/>
                <a:gd name="connsiteY45" fmla="*/ 29490 h 163053"/>
                <a:gd name="connsiteX46" fmla="*/ 72110 w 300255"/>
                <a:gd name="connsiteY46" fmla="*/ 40932 h 163053"/>
                <a:gd name="connsiteX47" fmla="*/ 64463 w 300255"/>
                <a:gd name="connsiteY47" fmla="*/ 45625 h 163053"/>
                <a:gd name="connsiteX48" fmla="*/ 19012 w 300255"/>
                <a:gd name="connsiteY48" fmla="*/ 22218 h 163053"/>
                <a:gd name="connsiteX49" fmla="*/ 15149 w 300255"/>
                <a:gd name="connsiteY49" fmla="*/ 21309 h 163053"/>
                <a:gd name="connsiteX50" fmla="*/ 4468 w 300255"/>
                <a:gd name="connsiteY50" fmla="*/ 15855 h 163053"/>
                <a:gd name="connsiteX51" fmla="*/ 833 w 300255"/>
                <a:gd name="connsiteY51" fmla="*/ 4492 h 163053"/>
                <a:gd name="connsiteX52" fmla="*/ 12195 w 300255"/>
                <a:gd name="connsiteY52" fmla="*/ 856 h 163053"/>
                <a:gd name="connsiteX53" fmla="*/ 22762 w 300255"/>
                <a:gd name="connsiteY53" fmla="*/ 6310 h 163053"/>
                <a:gd name="connsiteX54" fmla="*/ 26546 w 300255"/>
                <a:gd name="connsiteY54" fmla="*/ 17752 h 163053"/>
                <a:gd name="connsiteX55" fmla="*/ 18899 w 300255"/>
                <a:gd name="connsiteY55" fmla="*/ 22445 h 16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0255" h="163053">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w="11362" cap="flat">
              <a:noFill/>
              <a:prstDash val="solid"/>
              <a:miter/>
            </a:ln>
          </p:spPr>
          <p:txBody>
            <a:bodyPr rtlCol="0" anchor="ctr"/>
            <a:lstStyle/>
            <a:p>
              <a:endParaRPr lang="en-US" dirty="0"/>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name="connsiteX0" fmla="*/ 8555 w 95702"/>
                <a:gd name="connsiteY0" fmla="*/ 305474 h 305525"/>
                <a:gd name="connsiteX1" fmla="*/ 6282 w 95702"/>
                <a:gd name="connsiteY1" fmla="*/ 305474 h 305525"/>
                <a:gd name="connsiteX2" fmla="*/ 260 w 95702"/>
                <a:gd name="connsiteY2" fmla="*/ 294907 h 305525"/>
                <a:gd name="connsiteX3" fmla="*/ 78889 w 95702"/>
                <a:gd name="connsiteY3" fmla="*/ 6297 h 305525"/>
                <a:gd name="connsiteX4" fmla="*/ 89104 w 95702"/>
                <a:gd name="connsiteY4" fmla="*/ 207 h 305525"/>
                <a:gd name="connsiteX5" fmla="*/ 89343 w 95702"/>
                <a:gd name="connsiteY5" fmla="*/ 275 h 305525"/>
                <a:gd name="connsiteX6" fmla="*/ 95365 w 95702"/>
                <a:gd name="connsiteY6" fmla="*/ 10717 h 305525"/>
                <a:gd name="connsiteX7" fmla="*/ 95365 w 95702"/>
                <a:gd name="connsiteY7" fmla="*/ 10729 h 305525"/>
                <a:gd name="connsiteX8" fmla="*/ 16849 w 95702"/>
                <a:gd name="connsiteY8" fmla="*/ 299452 h 305525"/>
                <a:gd name="connsiteX9" fmla="*/ 8555 w 95702"/>
                <a:gd name="connsiteY9" fmla="*/ 305474 h 3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702" h="305525">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w="11362" cap="flat">
              <a:noFill/>
              <a:prstDash val="solid"/>
              <a:miter/>
            </a:ln>
          </p:spPr>
          <p:txBody>
            <a:bodyPr rtlCol="0" anchor="ctr"/>
            <a:lstStyle/>
            <a:p>
              <a:endParaRPr lang="en-US" dirty="0"/>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445 h 84992"/>
                <a:gd name="connsiteX5" fmla="*/ 42569 w 84992"/>
                <a:gd name="connsiteY5" fmla="*/ 84941 h 84992"/>
                <a:gd name="connsiteX6" fmla="*/ 42569 w 84992"/>
                <a:gd name="connsiteY6" fmla="*/ 16766 h 84992"/>
                <a:gd name="connsiteX7" fmla="*/ 17116 w 84992"/>
                <a:gd name="connsiteY7" fmla="*/ 41991 h 84992"/>
                <a:gd name="connsiteX8" fmla="*/ 42341 w 84992"/>
                <a:gd name="connsiteY8" fmla="*/ 67443 h 84992"/>
                <a:gd name="connsiteX9" fmla="*/ 67794 w 84992"/>
                <a:gd name="connsiteY9" fmla="*/ 42218 h 84992"/>
                <a:gd name="connsiteX10" fmla="*/ 67794 w 84992"/>
                <a:gd name="connsiteY10" fmla="*/ 41991 h 84992"/>
                <a:gd name="connsiteX11" fmla="*/ 42569 w 84992"/>
                <a:gd name="connsiteY11" fmla="*/ 17561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92" h="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w="11362" cap="flat">
              <a:noFill/>
              <a:prstDash val="solid"/>
              <a:miter/>
            </a:ln>
          </p:spPr>
          <p:txBody>
            <a:bodyPr rtlCol="0" anchor="ctr"/>
            <a:lstStyle/>
            <a:p>
              <a:endParaRPr lang="en-US" dirty="0"/>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w="11362" cap="flat">
              <a:noFill/>
              <a:prstDash val="solid"/>
              <a:miter/>
            </a:ln>
          </p:spPr>
          <p:txBody>
            <a:bodyPr rtlCol="0" anchor="ctr"/>
            <a:lstStyle/>
            <a:p>
              <a:endParaRPr lang="en-US" dirty="0"/>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name="connsiteX0" fmla="*/ 42455 w 84992"/>
                <a:gd name="connsiteY0" fmla="*/ 84941 h 84992"/>
                <a:gd name="connsiteX1" fmla="*/ -41 w 84992"/>
                <a:gd name="connsiteY1" fmla="*/ 42445 h 84992"/>
                <a:gd name="connsiteX2" fmla="*/ 42455 w 84992"/>
                <a:gd name="connsiteY2" fmla="*/ -51 h 84992"/>
                <a:gd name="connsiteX3" fmla="*/ 84951 w 84992"/>
                <a:gd name="connsiteY3" fmla="*/ 42445 h 84992"/>
                <a:gd name="connsiteX4" fmla="*/ 42455 w 84992"/>
                <a:gd name="connsiteY4" fmla="*/ 84941 h 84992"/>
                <a:gd name="connsiteX5" fmla="*/ 42455 w 84992"/>
                <a:gd name="connsiteY5" fmla="*/ 16766 h 84992"/>
                <a:gd name="connsiteX6" fmla="*/ 17116 w 84992"/>
                <a:gd name="connsiteY6" fmla="*/ 42104 h 84992"/>
                <a:gd name="connsiteX7" fmla="*/ 42455 w 84992"/>
                <a:gd name="connsiteY7" fmla="*/ 67443 h 84992"/>
                <a:gd name="connsiteX8" fmla="*/ 67793 w 84992"/>
                <a:gd name="connsiteY8" fmla="*/ 42104 h 84992"/>
                <a:gd name="connsiteX9" fmla="*/ 67793 w 84992"/>
                <a:gd name="connsiteY9" fmla="*/ 41991 h 84992"/>
                <a:gd name="connsiteX10" fmla="*/ 42455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w="11362" cap="flat">
              <a:noFill/>
              <a:prstDash val="solid"/>
              <a:miter/>
            </a:ln>
          </p:spPr>
          <p:txBody>
            <a:bodyPr rtlCol="0" anchor="ctr"/>
            <a:lstStyle/>
            <a:p>
              <a:endParaRPr lang="en-US" dirty="0"/>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name="connsiteX0" fmla="*/ 42341 w 84764"/>
                <a:gd name="connsiteY0" fmla="*/ 84714 h 84764"/>
                <a:gd name="connsiteX1" fmla="*/ -41 w 84764"/>
                <a:gd name="connsiteY1" fmla="*/ 42331 h 84764"/>
                <a:gd name="connsiteX2" fmla="*/ 42341 w 84764"/>
                <a:gd name="connsiteY2" fmla="*/ -51 h 84764"/>
                <a:gd name="connsiteX3" fmla="*/ 84724 w 84764"/>
                <a:gd name="connsiteY3" fmla="*/ 42331 h 84764"/>
                <a:gd name="connsiteX4" fmla="*/ 42341 w 84764"/>
                <a:gd name="connsiteY4" fmla="*/ 84714 h 84764"/>
                <a:gd name="connsiteX5" fmla="*/ 42341 w 84764"/>
                <a:gd name="connsiteY5" fmla="*/ 16538 h 84764"/>
                <a:gd name="connsiteX6" fmla="*/ 17003 w 84764"/>
                <a:gd name="connsiteY6" fmla="*/ 41877 h 84764"/>
                <a:gd name="connsiteX7" fmla="*/ 42341 w 84764"/>
                <a:gd name="connsiteY7" fmla="*/ 67216 h 84764"/>
                <a:gd name="connsiteX8" fmla="*/ 67680 w 84764"/>
                <a:gd name="connsiteY8" fmla="*/ 41877 h 84764"/>
                <a:gd name="connsiteX9" fmla="*/ 42341 w 84764"/>
                <a:gd name="connsiteY9" fmla="*/ 16993 h 8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dirty="0"/>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name="connsiteX0" fmla="*/ 42569 w 84992"/>
                <a:gd name="connsiteY0" fmla="*/ 84941 h 84992"/>
                <a:gd name="connsiteX1" fmla="*/ -41 w 84992"/>
                <a:gd name="connsiteY1" fmla="*/ 42559 h 84992"/>
                <a:gd name="connsiteX2" fmla="*/ 42341 w 84992"/>
                <a:gd name="connsiteY2" fmla="*/ -51 h 84992"/>
                <a:gd name="connsiteX3" fmla="*/ 84951 w 84992"/>
                <a:gd name="connsiteY3" fmla="*/ 42332 h 84992"/>
                <a:gd name="connsiteX4" fmla="*/ 84951 w 84992"/>
                <a:gd name="connsiteY4" fmla="*/ 42559 h 84992"/>
                <a:gd name="connsiteX5" fmla="*/ 42569 w 84992"/>
                <a:gd name="connsiteY5" fmla="*/ 84941 h 84992"/>
                <a:gd name="connsiteX6" fmla="*/ 42569 w 84992"/>
                <a:gd name="connsiteY6" fmla="*/ 16766 h 84992"/>
                <a:gd name="connsiteX7" fmla="*/ 17230 w 84992"/>
                <a:gd name="connsiteY7" fmla="*/ 42104 h 84992"/>
                <a:gd name="connsiteX8" fmla="*/ 42569 w 84992"/>
                <a:gd name="connsiteY8" fmla="*/ 67443 h 84992"/>
                <a:gd name="connsiteX9" fmla="*/ 67907 w 84992"/>
                <a:gd name="connsiteY9" fmla="*/ 42104 h 84992"/>
                <a:gd name="connsiteX10" fmla="*/ 42569 w 84992"/>
                <a:gd name="connsiteY10" fmla="*/ 17220 h 8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92" h="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w="11362" cap="flat">
              <a:noFill/>
              <a:prstDash val="solid"/>
              <a:miter/>
            </a:ln>
          </p:spPr>
          <p:txBody>
            <a:bodyPr rtlCol="0" anchor="ctr"/>
            <a:lstStyle/>
            <a:p>
              <a:endParaRPr lang="en-US" dirty="0"/>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w="11362" cap="flat">
              <a:noFill/>
              <a:prstDash val="solid"/>
              <a:miter/>
            </a:ln>
          </p:spPr>
          <p:txBody>
            <a:bodyPr rtlCol="0" anchor="ctr"/>
            <a:lstStyle/>
            <a:p>
              <a:endParaRPr lang="en-US" dirty="0"/>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name="connsiteX0" fmla="*/ 42341 w 84765"/>
                <a:gd name="connsiteY0" fmla="*/ 84714 h 84765"/>
                <a:gd name="connsiteX1" fmla="*/ -41 w 84765"/>
                <a:gd name="connsiteY1" fmla="*/ 42331 h 84765"/>
                <a:gd name="connsiteX2" fmla="*/ 42341 w 84765"/>
                <a:gd name="connsiteY2" fmla="*/ -51 h 84765"/>
                <a:gd name="connsiteX3" fmla="*/ 84724 w 84765"/>
                <a:gd name="connsiteY3" fmla="*/ 42331 h 84765"/>
                <a:gd name="connsiteX4" fmla="*/ 42341 w 84765"/>
                <a:gd name="connsiteY4" fmla="*/ 84714 h 84765"/>
                <a:gd name="connsiteX5" fmla="*/ 42341 w 84765"/>
                <a:gd name="connsiteY5" fmla="*/ 16538 h 84765"/>
                <a:gd name="connsiteX6" fmla="*/ 17003 w 84765"/>
                <a:gd name="connsiteY6" fmla="*/ 41877 h 84765"/>
                <a:gd name="connsiteX7" fmla="*/ 42341 w 84765"/>
                <a:gd name="connsiteY7" fmla="*/ 67216 h 84765"/>
                <a:gd name="connsiteX8" fmla="*/ 67680 w 84765"/>
                <a:gd name="connsiteY8" fmla="*/ 41877 h 84765"/>
                <a:gd name="connsiteX9" fmla="*/ 42341 w 84765"/>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5" h="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name="connsiteX0" fmla="*/ 42341 w 84765"/>
                <a:gd name="connsiteY0" fmla="*/ 84714 h 84765"/>
                <a:gd name="connsiteX1" fmla="*/ -41 w 84765"/>
                <a:gd name="connsiteY1" fmla="*/ 42332 h 84765"/>
                <a:gd name="connsiteX2" fmla="*/ 42341 w 84765"/>
                <a:gd name="connsiteY2" fmla="*/ -51 h 84765"/>
                <a:gd name="connsiteX3" fmla="*/ 84724 w 84765"/>
                <a:gd name="connsiteY3" fmla="*/ 42332 h 84765"/>
                <a:gd name="connsiteX4" fmla="*/ 42341 w 84765"/>
                <a:gd name="connsiteY4" fmla="*/ 84714 h 84765"/>
                <a:gd name="connsiteX5" fmla="*/ 42341 w 84765"/>
                <a:gd name="connsiteY5" fmla="*/ 16538 h 84765"/>
                <a:gd name="connsiteX6" fmla="*/ 16889 w 84765"/>
                <a:gd name="connsiteY6" fmla="*/ 41763 h 84765"/>
                <a:gd name="connsiteX7" fmla="*/ 42114 w 84765"/>
                <a:gd name="connsiteY7" fmla="*/ 67216 h 84765"/>
                <a:gd name="connsiteX8" fmla="*/ 67566 w 84765"/>
                <a:gd name="connsiteY8" fmla="*/ 41991 h 84765"/>
                <a:gd name="connsiteX9" fmla="*/ 67566 w 84765"/>
                <a:gd name="connsiteY9" fmla="*/ 41877 h 84765"/>
                <a:gd name="connsiteX10" fmla="*/ 42341 w 84765"/>
                <a:gd name="connsiteY10" fmla="*/ 17447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765" h="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w="11362" cap="flat">
              <a:noFill/>
              <a:prstDash val="solid"/>
              <a:miter/>
            </a:ln>
          </p:spPr>
          <p:txBody>
            <a:bodyPr rtlCol="0" anchor="ctr"/>
            <a:lstStyle/>
            <a:p>
              <a:endParaRPr lang="en-US" dirty="0"/>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name="connsiteX0" fmla="*/ 8549 w 255639"/>
                <a:gd name="connsiteY0" fmla="*/ 153313 h 153364"/>
                <a:gd name="connsiteX1" fmla="*/ -41 w 255639"/>
                <a:gd name="connsiteY1" fmla="*/ 144860 h 153364"/>
                <a:gd name="connsiteX2" fmla="*/ 4231 w 255639"/>
                <a:gd name="connsiteY2" fmla="*/ 137406 h 153364"/>
                <a:gd name="connsiteX3" fmla="*/ 242846 w 255639"/>
                <a:gd name="connsiteY3" fmla="*/ 1055 h 153364"/>
                <a:gd name="connsiteX4" fmla="*/ 254493 w 255639"/>
                <a:gd name="connsiteY4" fmla="*/ 4293 h 153364"/>
                <a:gd name="connsiteX5" fmla="*/ 251254 w 255639"/>
                <a:gd name="connsiteY5" fmla="*/ 15940 h 153364"/>
                <a:gd name="connsiteX6" fmla="*/ 12640 w 255639"/>
                <a:gd name="connsiteY6" fmla="*/ 152291 h 153364"/>
                <a:gd name="connsiteX7" fmla="*/ 8549 w 255639"/>
                <a:gd name="connsiteY7" fmla="*/ 153313 h 15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639" h="153364">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w="11362" cap="flat">
              <a:noFill/>
              <a:prstDash val="solid"/>
              <a:miter/>
            </a:ln>
          </p:spPr>
          <p:txBody>
            <a:bodyPr rtlCol="0" anchor="ctr"/>
            <a:lstStyle/>
            <a:p>
              <a:endParaRPr lang="en-US" dirty="0"/>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name="connsiteX0" fmla="*/ 347694 w 356351"/>
                <a:gd name="connsiteY0" fmla="*/ 79988 h 80038"/>
                <a:gd name="connsiteX1" fmla="*/ 346104 w 356351"/>
                <a:gd name="connsiteY1" fmla="*/ 79988 h 80038"/>
                <a:gd name="connsiteX2" fmla="*/ 6930 w 356351"/>
                <a:gd name="connsiteY2" fmla="*/ 16925 h 80038"/>
                <a:gd name="connsiteX3" fmla="*/ 101 w 356351"/>
                <a:gd name="connsiteY3" fmla="*/ 6994 h 80038"/>
                <a:gd name="connsiteX4" fmla="*/ 113 w 356351"/>
                <a:gd name="connsiteY4" fmla="*/ 6926 h 80038"/>
                <a:gd name="connsiteX5" fmla="*/ 9839 w 356351"/>
                <a:gd name="connsiteY5" fmla="*/ 74 h 80038"/>
                <a:gd name="connsiteX6" fmla="*/ 9998 w 356351"/>
                <a:gd name="connsiteY6" fmla="*/ 109 h 80038"/>
                <a:gd name="connsiteX7" fmla="*/ 349172 w 356351"/>
                <a:gd name="connsiteY7" fmla="*/ 62716 h 80038"/>
                <a:gd name="connsiteX8" fmla="*/ 356194 w 356351"/>
                <a:gd name="connsiteY8" fmla="*/ 72511 h 80038"/>
                <a:gd name="connsiteX9" fmla="*/ 347694 w 356351"/>
                <a:gd name="connsiteY9" fmla="*/ 79647 h 8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351" h="80038">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w="11362" cap="flat">
              <a:noFill/>
              <a:prstDash val="solid"/>
              <a:miter/>
            </a:ln>
          </p:spPr>
          <p:txBody>
            <a:bodyPr rtlCol="0" anchor="ctr"/>
            <a:lstStyle/>
            <a:p>
              <a:endParaRPr lang="en-US" dirty="0"/>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dirty="0"/>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name="connsiteX0" fmla="*/ 75828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8 w 83516"/>
                <a:gd name="connsiteY5" fmla="*/ 9 h 17274"/>
                <a:gd name="connsiteX6" fmla="*/ 83418 w 83516"/>
                <a:gd name="connsiteY6" fmla="*/ 9576 h 17274"/>
                <a:gd name="connsiteX7" fmla="*/ 75828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w="11362" cap="flat">
              <a:noFill/>
              <a:prstDash val="solid"/>
              <a:miter/>
            </a:ln>
          </p:spPr>
          <p:txBody>
            <a:bodyPr rtlCol="0" anchor="ctr"/>
            <a:lstStyle/>
            <a:p>
              <a:endParaRPr lang="en-US" dirty="0"/>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name="connsiteX0" fmla="*/ 130436 w 138125"/>
                <a:gd name="connsiteY0" fmla="*/ 17106 h 17157"/>
                <a:gd name="connsiteX1" fmla="*/ 7606 w 138125"/>
                <a:gd name="connsiteY1" fmla="*/ 17106 h 17157"/>
                <a:gd name="connsiteX2" fmla="*/ 16 w 138125"/>
                <a:gd name="connsiteY2" fmla="*/ 7539 h 17157"/>
                <a:gd name="connsiteX3" fmla="*/ 7606 w 138125"/>
                <a:gd name="connsiteY3" fmla="*/ -51 h 17157"/>
                <a:gd name="connsiteX4" fmla="*/ 130436 w 138125"/>
                <a:gd name="connsiteY4" fmla="*/ -51 h 17157"/>
                <a:gd name="connsiteX5" fmla="*/ 138027 w 138125"/>
                <a:gd name="connsiteY5" fmla="*/ 9516 h 17157"/>
                <a:gd name="connsiteX6" fmla="*/ 130436 w 138125"/>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125" h="17157">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w="11362" cap="flat">
              <a:noFill/>
              <a:prstDash val="solid"/>
              <a:miter/>
            </a:ln>
          </p:spPr>
          <p:txBody>
            <a:bodyPr rtlCol="0" anchor="ctr"/>
            <a:lstStyle/>
            <a:p>
              <a:endParaRPr lang="en-US" dirty="0"/>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name="connsiteX0" fmla="*/ 73964 w 81653"/>
                <a:gd name="connsiteY0" fmla="*/ 17106 h 17157"/>
                <a:gd name="connsiteX1" fmla="*/ 7606 w 81653"/>
                <a:gd name="connsiteY1" fmla="*/ 17106 h 17157"/>
                <a:gd name="connsiteX2" fmla="*/ 16 w 81653"/>
                <a:gd name="connsiteY2" fmla="*/ 7539 h 17157"/>
                <a:gd name="connsiteX3" fmla="*/ 7606 w 81653"/>
                <a:gd name="connsiteY3" fmla="*/ -51 h 17157"/>
                <a:gd name="connsiteX4" fmla="*/ 73964 w 81653"/>
                <a:gd name="connsiteY4" fmla="*/ -51 h 17157"/>
                <a:gd name="connsiteX5" fmla="*/ 81554 w 81653"/>
                <a:gd name="connsiteY5" fmla="*/ 9516 h 17157"/>
                <a:gd name="connsiteX6" fmla="*/ 73964 w 81653"/>
                <a:gd name="connsiteY6" fmla="*/ 17106 h 1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53" h="17157">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w="11362" cap="flat">
              <a:noFill/>
              <a:prstDash val="solid"/>
              <a:miter/>
            </a:ln>
          </p:spPr>
          <p:txBody>
            <a:bodyPr rtlCol="0" anchor="ctr"/>
            <a:lstStyle/>
            <a:p>
              <a:endParaRPr lang="en-US" dirty="0"/>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name="connsiteX0" fmla="*/ 131197 w 139759"/>
                <a:gd name="connsiteY0" fmla="*/ 16993 h 17043"/>
                <a:gd name="connsiteX1" fmla="*/ 8481 w 139759"/>
                <a:gd name="connsiteY1" fmla="*/ 16993 h 17043"/>
                <a:gd name="connsiteX2" fmla="*/ -41 w 139759"/>
                <a:gd name="connsiteY2" fmla="*/ 8471 h 17043"/>
                <a:gd name="connsiteX3" fmla="*/ 8481 w 139759"/>
                <a:gd name="connsiteY3" fmla="*/ -51 h 17043"/>
                <a:gd name="connsiteX4" fmla="*/ 131197 w 139759"/>
                <a:gd name="connsiteY4" fmla="*/ -51 h 17043"/>
                <a:gd name="connsiteX5" fmla="*/ 139719 w 139759"/>
                <a:gd name="connsiteY5" fmla="*/ 8471 h 17043"/>
                <a:gd name="connsiteX6" fmla="*/ 131197 w 139759"/>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59" h="17043">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w="11362" cap="flat">
              <a:noFill/>
              <a:prstDash val="solid"/>
              <a:miter/>
            </a:ln>
          </p:spPr>
          <p:txBody>
            <a:bodyPr rtlCol="0" anchor="ctr"/>
            <a:lstStyle/>
            <a:p>
              <a:endParaRPr lang="en-US" dirty="0"/>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name="connsiteX0" fmla="*/ 75827 w 83516"/>
                <a:gd name="connsiteY0" fmla="*/ 17166 h 17274"/>
                <a:gd name="connsiteX1" fmla="*/ 9584 w 83516"/>
                <a:gd name="connsiteY1" fmla="*/ 17166 h 17274"/>
                <a:gd name="connsiteX2" fmla="*/ 16 w 83516"/>
                <a:gd name="connsiteY2" fmla="*/ 9576 h 17274"/>
                <a:gd name="connsiteX3" fmla="*/ 7606 w 83516"/>
                <a:gd name="connsiteY3" fmla="*/ 9 h 17274"/>
                <a:gd name="connsiteX4" fmla="*/ 9584 w 83516"/>
                <a:gd name="connsiteY4" fmla="*/ 9 h 17274"/>
                <a:gd name="connsiteX5" fmla="*/ 75827 w 83516"/>
                <a:gd name="connsiteY5" fmla="*/ 9 h 17274"/>
                <a:gd name="connsiteX6" fmla="*/ 83418 w 83516"/>
                <a:gd name="connsiteY6" fmla="*/ 9576 h 17274"/>
                <a:gd name="connsiteX7" fmla="*/ 75827 w 83516"/>
                <a:gd name="connsiteY7" fmla="*/ 17166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w="11362" cap="flat">
              <a:noFill/>
              <a:prstDash val="solid"/>
              <a:miter/>
            </a:ln>
          </p:spPr>
          <p:txBody>
            <a:bodyPr rtlCol="0" anchor="ctr"/>
            <a:lstStyle/>
            <a:p>
              <a:endParaRPr lang="en-US" dirty="0"/>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name="connsiteX0" fmla="*/ 8509 w 23528"/>
                <a:gd name="connsiteY0" fmla="*/ 22589 h 22640"/>
                <a:gd name="connsiteX1" fmla="*/ 2033 w 23528"/>
                <a:gd name="connsiteY1" fmla="*/ 19635 h 22640"/>
                <a:gd name="connsiteX2" fmla="*/ 2907 w 23528"/>
                <a:gd name="connsiteY2" fmla="*/ 7613 h 22640"/>
                <a:gd name="connsiteX3" fmla="*/ 2942 w 23528"/>
                <a:gd name="connsiteY3" fmla="*/ 7591 h 22640"/>
                <a:gd name="connsiteX4" fmla="*/ 9418 w 23528"/>
                <a:gd name="connsiteY4" fmla="*/ 2023 h 22640"/>
                <a:gd name="connsiteX5" fmla="*/ 21440 w 23528"/>
                <a:gd name="connsiteY5" fmla="*/ 2898 h 22640"/>
                <a:gd name="connsiteX6" fmla="*/ 21462 w 23528"/>
                <a:gd name="connsiteY6" fmla="*/ 2932 h 22640"/>
                <a:gd name="connsiteX7" fmla="*/ 20554 w 23528"/>
                <a:gd name="connsiteY7" fmla="*/ 14976 h 22640"/>
                <a:gd name="connsiteX8" fmla="*/ 14077 w 23528"/>
                <a:gd name="connsiteY8" fmla="*/ 20544 h 22640"/>
                <a:gd name="connsiteX9" fmla="*/ 8509 w 23528"/>
                <a:gd name="connsiteY9"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8" h="22640">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w="11362" cap="flat">
              <a:noFill/>
              <a:prstDash val="solid"/>
              <a:miter/>
            </a:ln>
          </p:spPr>
          <p:txBody>
            <a:bodyPr rtlCol="0" anchor="ctr"/>
            <a:lstStyle/>
            <a:p>
              <a:endParaRPr lang="en-US" dirty="0"/>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name="connsiteX0" fmla="*/ 8509 w 208284"/>
                <a:gd name="connsiteY0" fmla="*/ 182526 h 182617"/>
                <a:gd name="connsiteX1" fmla="*/ 2033 w 208284"/>
                <a:gd name="connsiteY1" fmla="*/ 179572 h 182617"/>
                <a:gd name="connsiteX2" fmla="*/ 2907 w 208284"/>
                <a:gd name="connsiteY2" fmla="*/ 167550 h 182617"/>
                <a:gd name="connsiteX3" fmla="*/ 2941 w 208284"/>
                <a:gd name="connsiteY3" fmla="*/ 167527 h 182617"/>
                <a:gd name="connsiteX4" fmla="*/ 14872 w 208284"/>
                <a:gd name="connsiteY4" fmla="*/ 157187 h 182617"/>
                <a:gd name="connsiteX5" fmla="*/ 27030 w 208284"/>
                <a:gd name="connsiteY5" fmla="*/ 157983 h 182617"/>
                <a:gd name="connsiteX6" fmla="*/ 26235 w 208284"/>
                <a:gd name="connsiteY6" fmla="*/ 170141 h 182617"/>
                <a:gd name="connsiteX7" fmla="*/ 14872 w 208284"/>
                <a:gd name="connsiteY7" fmla="*/ 180481 h 182617"/>
                <a:gd name="connsiteX8" fmla="*/ 8509 w 208284"/>
                <a:gd name="connsiteY8" fmla="*/ 182526 h 182617"/>
                <a:gd name="connsiteX9" fmla="*/ 44301 w 208284"/>
                <a:gd name="connsiteY9" fmla="*/ 151620 h 182617"/>
                <a:gd name="connsiteX10" fmla="*/ 35814 w 208284"/>
                <a:gd name="connsiteY10" fmla="*/ 142848 h 182617"/>
                <a:gd name="connsiteX11" fmla="*/ 38734 w 208284"/>
                <a:gd name="connsiteY11" fmla="*/ 136507 h 182617"/>
                <a:gd name="connsiteX12" fmla="*/ 50665 w 208284"/>
                <a:gd name="connsiteY12" fmla="*/ 126281 h 182617"/>
                <a:gd name="connsiteX13" fmla="*/ 62822 w 208284"/>
                <a:gd name="connsiteY13" fmla="*/ 127076 h 182617"/>
                <a:gd name="connsiteX14" fmla="*/ 62027 w 208284"/>
                <a:gd name="connsiteY14" fmla="*/ 139235 h 182617"/>
                <a:gd name="connsiteX15" fmla="*/ 50096 w 208284"/>
                <a:gd name="connsiteY15" fmla="*/ 149461 h 182617"/>
                <a:gd name="connsiteX16" fmla="*/ 44301 w 208284"/>
                <a:gd name="connsiteY16" fmla="*/ 151279 h 182617"/>
                <a:gd name="connsiteX17" fmla="*/ 80207 w 208284"/>
                <a:gd name="connsiteY17" fmla="*/ 120600 h 182617"/>
                <a:gd name="connsiteX18" fmla="*/ 73731 w 208284"/>
                <a:gd name="connsiteY18" fmla="*/ 117645 h 182617"/>
                <a:gd name="connsiteX19" fmla="*/ 74605 w 208284"/>
                <a:gd name="connsiteY19" fmla="*/ 105624 h 182617"/>
                <a:gd name="connsiteX20" fmla="*/ 74639 w 208284"/>
                <a:gd name="connsiteY20" fmla="*/ 105601 h 182617"/>
                <a:gd name="connsiteX21" fmla="*/ 86570 w 208284"/>
                <a:gd name="connsiteY21" fmla="*/ 95261 h 182617"/>
                <a:gd name="connsiteX22" fmla="*/ 98728 w 208284"/>
                <a:gd name="connsiteY22" fmla="*/ 96057 h 182617"/>
                <a:gd name="connsiteX23" fmla="*/ 97933 w 208284"/>
                <a:gd name="connsiteY23" fmla="*/ 108215 h 182617"/>
                <a:gd name="connsiteX24" fmla="*/ 86570 w 208284"/>
                <a:gd name="connsiteY24" fmla="*/ 118554 h 182617"/>
                <a:gd name="connsiteX25" fmla="*/ 80207 w 208284"/>
                <a:gd name="connsiteY25" fmla="*/ 120259 h 182617"/>
                <a:gd name="connsiteX26" fmla="*/ 115886 w 208284"/>
                <a:gd name="connsiteY26" fmla="*/ 89353 h 182617"/>
                <a:gd name="connsiteX27" fmla="*/ 107398 w 208284"/>
                <a:gd name="connsiteY27" fmla="*/ 80581 h 182617"/>
                <a:gd name="connsiteX28" fmla="*/ 110318 w 208284"/>
                <a:gd name="connsiteY28" fmla="*/ 74240 h 182617"/>
                <a:gd name="connsiteX29" fmla="*/ 122249 w 208284"/>
                <a:gd name="connsiteY29" fmla="*/ 64014 h 182617"/>
                <a:gd name="connsiteX30" fmla="*/ 134407 w 208284"/>
                <a:gd name="connsiteY30" fmla="*/ 64809 h 182617"/>
                <a:gd name="connsiteX31" fmla="*/ 133611 w 208284"/>
                <a:gd name="connsiteY31" fmla="*/ 76968 h 182617"/>
                <a:gd name="connsiteX32" fmla="*/ 121567 w 208284"/>
                <a:gd name="connsiteY32" fmla="*/ 87307 h 182617"/>
                <a:gd name="connsiteX33" fmla="*/ 115886 w 208284"/>
                <a:gd name="connsiteY33" fmla="*/ 89353 h 182617"/>
                <a:gd name="connsiteX34" fmla="*/ 151792 w 208284"/>
                <a:gd name="connsiteY34" fmla="*/ 58333 h 182617"/>
                <a:gd name="connsiteX35" fmla="*/ 145315 w 208284"/>
                <a:gd name="connsiteY35" fmla="*/ 55378 h 182617"/>
                <a:gd name="connsiteX36" fmla="*/ 146087 w 208284"/>
                <a:gd name="connsiteY36" fmla="*/ 43357 h 182617"/>
                <a:gd name="connsiteX37" fmla="*/ 146110 w 208284"/>
                <a:gd name="connsiteY37" fmla="*/ 43334 h 182617"/>
                <a:gd name="connsiteX38" fmla="*/ 158041 w 208284"/>
                <a:gd name="connsiteY38" fmla="*/ 32994 h 182617"/>
                <a:gd name="connsiteX39" fmla="*/ 170199 w 208284"/>
                <a:gd name="connsiteY39" fmla="*/ 33790 h 182617"/>
                <a:gd name="connsiteX40" fmla="*/ 169403 w 208284"/>
                <a:gd name="connsiteY40" fmla="*/ 45948 h 182617"/>
                <a:gd name="connsiteX41" fmla="*/ 158041 w 208284"/>
                <a:gd name="connsiteY41" fmla="*/ 56288 h 182617"/>
                <a:gd name="connsiteX42" fmla="*/ 151905 w 208284"/>
                <a:gd name="connsiteY42" fmla="*/ 58333 h 182617"/>
                <a:gd name="connsiteX43" fmla="*/ 187584 w 208284"/>
                <a:gd name="connsiteY43" fmla="*/ 27427 h 182617"/>
                <a:gd name="connsiteX44" fmla="*/ 181107 w 208284"/>
                <a:gd name="connsiteY44" fmla="*/ 24472 h 182617"/>
                <a:gd name="connsiteX45" fmla="*/ 181982 w 208284"/>
                <a:gd name="connsiteY45" fmla="*/ 12451 h 182617"/>
                <a:gd name="connsiteX46" fmla="*/ 182016 w 208284"/>
                <a:gd name="connsiteY46" fmla="*/ 12428 h 182617"/>
                <a:gd name="connsiteX47" fmla="*/ 193947 w 208284"/>
                <a:gd name="connsiteY47" fmla="*/ 2088 h 182617"/>
                <a:gd name="connsiteX48" fmla="*/ 206105 w 208284"/>
                <a:gd name="connsiteY48" fmla="*/ 2883 h 182617"/>
                <a:gd name="connsiteX49" fmla="*/ 205309 w 208284"/>
                <a:gd name="connsiteY49" fmla="*/ 15041 h 182617"/>
                <a:gd name="connsiteX50" fmla="*/ 193379 w 208284"/>
                <a:gd name="connsiteY50" fmla="*/ 25381 h 182617"/>
                <a:gd name="connsiteX51" fmla="*/ 187697 w 208284"/>
                <a:gd name="connsiteY51" fmla="*/ 27427 h 18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284" h="182617">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w="11362" cap="flat">
              <a:noFill/>
              <a:prstDash val="solid"/>
              <a:miter/>
            </a:ln>
          </p:spPr>
          <p:txBody>
            <a:bodyPr rtlCol="0" anchor="ctr"/>
            <a:lstStyle/>
            <a:p>
              <a:endParaRPr lang="en-US" dirty="0"/>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name="connsiteX0" fmla="*/ 8460 w 23525"/>
                <a:gd name="connsiteY0" fmla="*/ 22589 h 22640"/>
                <a:gd name="connsiteX1" fmla="*/ 1983 w 23525"/>
                <a:gd name="connsiteY1" fmla="*/ 19635 h 22640"/>
                <a:gd name="connsiteX2" fmla="*/ 2892 w 23525"/>
                <a:gd name="connsiteY2" fmla="*/ 7590 h 22640"/>
                <a:gd name="connsiteX3" fmla="*/ 9369 w 23525"/>
                <a:gd name="connsiteY3" fmla="*/ 2023 h 22640"/>
                <a:gd name="connsiteX4" fmla="*/ 21391 w 23525"/>
                <a:gd name="connsiteY4" fmla="*/ 2898 h 22640"/>
                <a:gd name="connsiteX5" fmla="*/ 21413 w 23525"/>
                <a:gd name="connsiteY5" fmla="*/ 2932 h 22640"/>
                <a:gd name="connsiteX6" fmla="*/ 20618 w 23525"/>
                <a:gd name="connsiteY6" fmla="*/ 14976 h 22640"/>
                <a:gd name="connsiteX7" fmla="*/ 14141 w 23525"/>
                <a:gd name="connsiteY7" fmla="*/ 20544 h 22640"/>
                <a:gd name="connsiteX8" fmla="*/ 8460 w 23525"/>
                <a:gd name="connsiteY8" fmla="*/ 22589 h 2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25" h="22640">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w="11362" cap="flat">
              <a:noFill/>
              <a:prstDash val="solid"/>
              <a:miter/>
            </a:ln>
          </p:spPr>
          <p:txBody>
            <a:bodyPr rtlCol="0" anchor="ctr"/>
            <a:lstStyle/>
            <a:p>
              <a:endParaRPr lang="en-US" dirty="0"/>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name="connsiteX0" fmla="*/ 447298 w 455990"/>
                <a:gd name="connsiteY0" fmla="*/ 220611 h 220729"/>
                <a:gd name="connsiteX1" fmla="*/ 439230 w 455990"/>
                <a:gd name="connsiteY1" fmla="*/ 215157 h 220729"/>
                <a:gd name="connsiteX2" fmla="*/ 432867 w 455990"/>
                <a:gd name="connsiteY2" fmla="*/ 199703 h 220729"/>
                <a:gd name="connsiteX3" fmla="*/ 437299 w 455990"/>
                <a:gd name="connsiteY3" fmla="*/ 188454 h 220729"/>
                <a:gd name="connsiteX4" fmla="*/ 448548 w 455990"/>
                <a:gd name="connsiteY4" fmla="*/ 192886 h 220729"/>
                <a:gd name="connsiteX5" fmla="*/ 455252 w 455990"/>
                <a:gd name="connsiteY5" fmla="*/ 209021 h 220729"/>
                <a:gd name="connsiteX6" fmla="*/ 450786 w 455990"/>
                <a:gd name="connsiteY6" fmla="*/ 220213 h 220729"/>
                <a:gd name="connsiteX7" fmla="*/ 450366 w 455990"/>
                <a:gd name="connsiteY7" fmla="*/ 220383 h 220729"/>
                <a:gd name="connsiteX8" fmla="*/ 447298 w 455990"/>
                <a:gd name="connsiteY8" fmla="*/ 220611 h 220729"/>
                <a:gd name="connsiteX9" fmla="*/ 425822 w 455990"/>
                <a:gd name="connsiteY9" fmla="*/ 174138 h 220729"/>
                <a:gd name="connsiteX10" fmla="*/ 418210 w 455990"/>
                <a:gd name="connsiteY10" fmla="*/ 169706 h 220729"/>
                <a:gd name="connsiteX11" fmla="*/ 409915 w 455990"/>
                <a:gd name="connsiteY11" fmla="*/ 155162 h 220729"/>
                <a:gd name="connsiteX12" fmla="*/ 412756 w 455990"/>
                <a:gd name="connsiteY12" fmla="*/ 143800 h 220729"/>
                <a:gd name="connsiteX13" fmla="*/ 424118 w 455990"/>
                <a:gd name="connsiteY13" fmla="*/ 146640 h 220729"/>
                <a:gd name="connsiteX14" fmla="*/ 432981 w 455990"/>
                <a:gd name="connsiteY14" fmla="*/ 161752 h 220729"/>
                <a:gd name="connsiteX15" fmla="*/ 429572 w 455990"/>
                <a:gd name="connsiteY15" fmla="*/ 173115 h 220729"/>
                <a:gd name="connsiteX16" fmla="*/ 425822 w 455990"/>
                <a:gd name="connsiteY16" fmla="*/ 174138 h 220729"/>
                <a:gd name="connsiteX17" fmla="*/ 397984 w 455990"/>
                <a:gd name="connsiteY17" fmla="*/ 131073 h 220729"/>
                <a:gd name="connsiteX18" fmla="*/ 391167 w 455990"/>
                <a:gd name="connsiteY18" fmla="*/ 127665 h 220729"/>
                <a:gd name="connsiteX19" fmla="*/ 380713 w 455990"/>
                <a:gd name="connsiteY19" fmla="*/ 114825 h 220729"/>
                <a:gd name="connsiteX20" fmla="*/ 381508 w 455990"/>
                <a:gd name="connsiteY20" fmla="*/ 102667 h 220729"/>
                <a:gd name="connsiteX21" fmla="*/ 393666 w 455990"/>
                <a:gd name="connsiteY21" fmla="*/ 103462 h 220729"/>
                <a:gd name="connsiteX22" fmla="*/ 405029 w 455990"/>
                <a:gd name="connsiteY22" fmla="*/ 117097 h 220729"/>
                <a:gd name="connsiteX23" fmla="*/ 403325 w 455990"/>
                <a:gd name="connsiteY23" fmla="*/ 129142 h 220729"/>
                <a:gd name="connsiteX24" fmla="*/ 397984 w 455990"/>
                <a:gd name="connsiteY24" fmla="*/ 131073 h 220729"/>
                <a:gd name="connsiteX25" fmla="*/ 363896 w 455990"/>
                <a:gd name="connsiteY25" fmla="*/ 93236 h 220729"/>
                <a:gd name="connsiteX26" fmla="*/ 358101 w 455990"/>
                <a:gd name="connsiteY26" fmla="*/ 90963 h 220729"/>
                <a:gd name="connsiteX27" fmla="*/ 345602 w 455990"/>
                <a:gd name="connsiteY27" fmla="*/ 79601 h 220729"/>
                <a:gd name="connsiteX28" fmla="*/ 344296 w 455990"/>
                <a:gd name="connsiteY28" fmla="*/ 67625 h 220729"/>
                <a:gd name="connsiteX29" fmla="*/ 344353 w 455990"/>
                <a:gd name="connsiteY29" fmla="*/ 67556 h 220729"/>
                <a:gd name="connsiteX30" fmla="*/ 356397 w 455990"/>
                <a:gd name="connsiteY30" fmla="*/ 66307 h 220729"/>
                <a:gd name="connsiteX31" fmla="*/ 369691 w 455990"/>
                <a:gd name="connsiteY31" fmla="*/ 77669 h 220729"/>
                <a:gd name="connsiteX32" fmla="*/ 370271 w 455990"/>
                <a:gd name="connsiteY32" fmla="*/ 89702 h 220729"/>
                <a:gd name="connsiteX33" fmla="*/ 370259 w 455990"/>
                <a:gd name="connsiteY33" fmla="*/ 89713 h 220729"/>
                <a:gd name="connsiteX34" fmla="*/ 363442 w 455990"/>
                <a:gd name="connsiteY34" fmla="*/ 93236 h 220729"/>
                <a:gd name="connsiteX35" fmla="*/ 323105 w 455990"/>
                <a:gd name="connsiteY35" fmla="*/ 62102 h 220729"/>
                <a:gd name="connsiteX36" fmla="*/ 318560 w 455990"/>
                <a:gd name="connsiteY36" fmla="*/ 60853 h 220729"/>
                <a:gd name="connsiteX37" fmla="*/ 304243 w 455990"/>
                <a:gd name="connsiteY37" fmla="*/ 52444 h 220729"/>
                <a:gd name="connsiteX38" fmla="*/ 300834 w 455990"/>
                <a:gd name="connsiteY38" fmla="*/ 40854 h 220729"/>
                <a:gd name="connsiteX39" fmla="*/ 312424 w 455990"/>
                <a:gd name="connsiteY39" fmla="*/ 37446 h 220729"/>
                <a:gd name="connsiteX40" fmla="*/ 327650 w 455990"/>
                <a:gd name="connsiteY40" fmla="*/ 46308 h 220729"/>
                <a:gd name="connsiteX41" fmla="*/ 330479 w 455990"/>
                <a:gd name="connsiteY41" fmla="*/ 58023 h 220729"/>
                <a:gd name="connsiteX42" fmla="*/ 323105 w 455990"/>
                <a:gd name="connsiteY42" fmla="*/ 62102 h 220729"/>
                <a:gd name="connsiteX43" fmla="*/ 277654 w 455990"/>
                <a:gd name="connsiteY43" fmla="*/ 39377 h 220729"/>
                <a:gd name="connsiteX44" fmla="*/ 274473 w 455990"/>
                <a:gd name="connsiteY44" fmla="*/ 38809 h 220729"/>
                <a:gd name="connsiteX45" fmla="*/ 258906 w 455990"/>
                <a:gd name="connsiteY45" fmla="*/ 33014 h 220729"/>
                <a:gd name="connsiteX46" fmla="*/ 253429 w 455990"/>
                <a:gd name="connsiteY46" fmla="*/ 22276 h 220729"/>
                <a:gd name="connsiteX47" fmla="*/ 253452 w 455990"/>
                <a:gd name="connsiteY47" fmla="*/ 22220 h 220729"/>
                <a:gd name="connsiteX48" fmla="*/ 264508 w 455990"/>
                <a:gd name="connsiteY48" fmla="*/ 16652 h 220729"/>
                <a:gd name="connsiteX49" fmla="*/ 264815 w 455990"/>
                <a:gd name="connsiteY49" fmla="*/ 16766 h 220729"/>
                <a:gd name="connsiteX50" fmla="*/ 281290 w 455990"/>
                <a:gd name="connsiteY50" fmla="*/ 22901 h 220729"/>
                <a:gd name="connsiteX51" fmla="*/ 286188 w 455990"/>
                <a:gd name="connsiteY51" fmla="*/ 33912 h 220729"/>
                <a:gd name="connsiteX52" fmla="*/ 278109 w 455990"/>
                <a:gd name="connsiteY52" fmla="*/ 39377 h 220729"/>
                <a:gd name="connsiteX53" fmla="*/ 8702 w 455990"/>
                <a:gd name="connsiteY53" fmla="*/ 36196 h 220729"/>
                <a:gd name="connsiteX54" fmla="*/ 634 w 455990"/>
                <a:gd name="connsiteY54" fmla="*/ 30401 h 220729"/>
                <a:gd name="connsiteX55" fmla="*/ 5066 w 455990"/>
                <a:gd name="connsiteY55" fmla="*/ 19368 h 220729"/>
                <a:gd name="connsiteX56" fmla="*/ 5975 w 455990"/>
                <a:gd name="connsiteY56" fmla="*/ 19038 h 220729"/>
                <a:gd name="connsiteX57" fmla="*/ 22905 w 455990"/>
                <a:gd name="connsiteY57" fmla="*/ 14039 h 220729"/>
                <a:gd name="connsiteX58" fmla="*/ 33358 w 455990"/>
                <a:gd name="connsiteY58" fmla="*/ 20061 h 220729"/>
                <a:gd name="connsiteX59" fmla="*/ 27336 w 455990"/>
                <a:gd name="connsiteY59" fmla="*/ 30514 h 220729"/>
                <a:gd name="connsiteX60" fmla="*/ 11429 w 455990"/>
                <a:gd name="connsiteY60" fmla="*/ 35173 h 220729"/>
                <a:gd name="connsiteX61" fmla="*/ 8020 w 455990"/>
                <a:gd name="connsiteY61" fmla="*/ 35855 h 220729"/>
                <a:gd name="connsiteX62" fmla="*/ 228568 w 455990"/>
                <a:gd name="connsiteY62" fmla="*/ 24833 h 220729"/>
                <a:gd name="connsiteX63" fmla="*/ 226750 w 455990"/>
                <a:gd name="connsiteY63" fmla="*/ 24833 h 220729"/>
                <a:gd name="connsiteX64" fmla="*/ 210388 w 455990"/>
                <a:gd name="connsiteY64" fmla="*/ 21652 h 220729"/>
                <a:gd name="connsiteX65" fmla="*/ 203400 w 455990"/>
                <a:gd name="connsiteY65" fmla="*/ 11823 h 220729"/>
                <a:gd name="connsiteX66" fmla="*/ 213228 w 455990"/>
                <a:gd name="connsiteY66" fmla="*/ 4835 h 220729"/>
                <a:gd name="connsiteX67" fmla="*/ 230386 w 455990"/>
                <a:gd name="connsiteY67" fmla="*/ 8130 h 220729"/>
                <a:gd name="connsiteX68" fmla="*/ 237533 w 455990"/>
                <a:gd name="connsiteY68" fmla="*/ 17834 h 220729"/>
                <a:gd name="connsiteX69" fmla="*/ 228568 w 455990"/>
                <a:gd name="connsiteY69" fmla="*/ 25060 h 220729"/>
                <a:gd name="connsiteX70" fmla="*/ 58129 w 455990"/>
                <a:gd name="connsiteY70" fmla="*/ 24833 h 220729"/>
                <a:gd name="connsiteX71" fmla="*/ 49391 w 455990"/>
                <a:gd name="connsiteY71" fmla="*/ 16538 h 220729"/>
                <a:gd name="connsiteX72" fmla="*/ 56538 w 455990"/>
                <a:gd name="connsiteY72" fmla="*/ 7903 h 220729"/>
                <a:gd name="connsiteX73" fmla="*/ 73696 w 455990"/>
                <a:gd name="connsiteY73" fmla="*/ 4949 h 220729"/>
                <a:gd name="connsiteX74" fmla="*/ 83468 w 455990"/>
                <a:gd name="connsiteY74" fmla="*/ 12221 h 220729"/>
                <a:gd name="connsiteX75" fmla="*/ 76309 w 455990"/>
                <a:gd name="connsiteY75" fmla="*/ 21879 h 220729"/>
                <a:gd name="connsiteX76" fmla="*/ 59720 w 455990"/>
                <a:gd name="connsiteY76" fmla="*/ 24719 h 220729"/>
                <a:gd name="connsiteX77" fmla="*/ 108920 w 455990"/>
                <a:gd name="connsiteY77" fmla="*/ 18129 h 220729"/>
                <a:gd name="connsiteX78" fmla="*/ 100977 w 455990"/>
                <a:gd name="connsiteY78" fmla="*/ 8857 h 220729"/>
                <a:gd name="connsiteX79" fmla="*/ 108352 w 455990"/>
                <a:gd name="connsiteY79" fmla="*/ 972 h 220729"/>
                <a:gd name="connsiteX80" fmla="*/ 125736 w 455990"/>
                <a:gd name="connsiteY80" fmla="*/ -51 h 220729"/>
                <a:gd name="connsiteX81" fmla="*/ 133770 w 455990"/>
                <a:gd name="connsiteY81" fmla="*/ 9153 h 220729"/>
                <a:gd name="connsiteX82" fmla="*/ 126418 w 455990"/>
                <a:gd name="connsiteY82" fmla="*/ 17106 h 220729"/>
                <a:gd name="connsiteX83" fmla="*/ 109715 w 455990"/>
                <a:gd name="connsiteY83" fmla="*/ 18129 h 220729"/>
                <a:gd name="connsiteX84" fmla="*/ 177095 w 455990"/>
                <a:gd name="connsiteY84" fmla="*/ 18129 h 220729"/>
                <a:gd name="connsiteX85" fmla="*/ 176414 w 455990"/>
                <a:gd name="connsiteY85" fmla="*/ 18129 h 220729"/>
                <a:gd name="connsiteX86" fmla="*/ 159597 w 455990"/>
                <a:gd name="connsiteY86" fmla="*/ 17220 h 220729"/>
                <a:gd name="connsiteX87" fmla="*/ 151416 w 455990"/>
                <a:gd name="connsiteY87" fmla="*/ 8357 h 220729"/>
                <a:gd name="connsiteX88" fmla="*/ 160279 w 455990"/>
                <a:gd name="connsiteY88" fmla="*/ 176 h 220729"/>
                <a:gd name="connsiteX89" fmla="*/ 177663 w 455990"/>
                <a:gd name="connsiteY89" fmla="*/ 1085 h 220729"/>
                <a:gd name="connsiteX90" fmla="*/ 185253 w 455990"/>
                <a:gd name="connsiteY90" fmla="*/ 10653 h 220729"/>
                <a:gd name="connsiteX91" fmla="*/ 177663 w 455990"/>
                <a:gd name="connsiteY91" fmla="*/ 18243 h 22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5990" h="220729">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w="11362" cap="flat">
              <a:noFill/>
              <a:prstDash val="solid"/>
              <a:miter/>
            </a:ln>
          </p:spPr>
          <p:txBody>
            <a:bodyPr rtlCol="0" anchor="ctr"/>
            <a:lstStyle/>
            <a:p>
              <a:endParaRPr lang="en-US" dirty="0"/>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425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w="11362" cap="flat">
              <a:noFill/>
              <a:prstDash val="solid"/>
              <a:miter/>
            </a:ln>
          </p:spPr>
          <p:txBody>
            <a:bodyPr rtlCol="0" anchor="ctr"/>
            <a:lstStyle/>
            <a:p>
              <a:endParaRPr lang="en-US" dirty="0"/>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name="connsiteX0" fmla="*/ 32683 w 32724"/>
                <a:gd name="connsiteY0" fmla="*/ 16425 h 32724"/>
                <a:gd name="connsiteX1" fmla="*/ 16208 w 32724"/>
                <a:gd name="connsiteY1" fmla="*/ 32673 h 32724"/>
                <a:gd name="connsiteX2" fmla="*/ -41 w 32724"/>
                <a:gd name="connsiteY2" fmla="*/ 16197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name="connsiteX0" fmla="*/ 32911 w 32952"/>
                <a:gd name="connsiteY0" fmla="*/ 16311 h 32952"/>
                <a:gd name="connsiteX1" fmla="*/ 16549 w 32952"/>
                <a:gd name="connsiteY1" fmla="*/ 32901 h 32952"/>
                <a:gd name="connsiteX2" fmla="*/ -41 w 32952"/>
                <a:gd name="connsiteY2" fmla="*/ 16539 h 32952"/>
                <a:gd name="connsiteX3" fmla="*/ 16321 w 32952"/>
                <a:gd name="connsiteY3" fmla="*/ -51 h 32952"/>
                <a:gd name="connsiteX4" fmla="*/ 16435 w 32952"/>
                <a:gd name="connsiteY4" fmla="*/ -51 h 32952"/>
                <a:gd name="connsiteX5" fmla="*/ 32911 w 32952"/>
                <a:gd name="connsiteY5" fmla="*/ 16198 h 32952"/>
                <a:gd name="connsiteX6" fmla="*/ 32911 w 32952"/>
                <a:gd name="connsiteY6" fmla="*/ 16311 h 3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52" h="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w="11362" cap="flat">
              <a:noFill/>
              <a:prstDash val="solid"/>
              <a:miter/>
            </a:ln>
          </p:spPr>
          <p:txBody>
            <a:bodyPr rtlCol="0" anchor="ctr"/>
            <a:lstStyle/>
            <a:p>
              <a:endParaRPr lang="en-US" dirty="0"/>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name="connsiteX0" fmla="*/ 32683 w 32724"/>
                <a:gd name="connsiteY0" fmla="*/ 16425 h 32724"/>
                <a:gd name="connsiteX1" fmla="*/ 16208 w 32724"/>
                <a:gd name="connsiteY1" fmla="*/ 32673 h 32724"/>
                <a:gd name="connsiteX2" fmla="*/ -41 w 32724"/>
                <a:gd name="connsiteY2" fmla="*/ 16198 h 32724"/>
                <a:gd name="connsiteX3" fmla="*/ 16321 w 32724"/>
                <a:gd name="connsiteY3" fmla="*/ -51 h 32724"/>
                <a:gd name="connsiteX4" fmla="*/ 32683 w 32724"/>
                <a:gd name="connsiteY4" fmla="*/ 16311 h 32724"/>
                <a:gd name="connsiteX5" fmla="*/ 32683 w 32724"/>
                <a:gd name="connsiteY5" fmla="*/ 16425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w="11362" cap="flat">
              <a:noFill/>
              <a:prstDash val="solid"/>
              <a:miter/>
            </a:ln>
          </p:spPr>
          <p:txBody>
            <a:bodyPr rtlCol="0" anchor="ctr"/>
            <a:lstStyle/>
            <a:p>
              <a:endParaRPr lang="en-US" dirty="0"/>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name="connsiteX0" fmla="*/ 32724 w 32724"/>
                <a:gd name="connsiteY0" fmla="*/ 16362 h 32724"/>
                <a:gd name="connsiteX1" fmla="*/ 16362 w 32724"/>
                <a:gd name="connsiteY1" fmla="*/ 32724 h 32724"/>
                <a:gd name="connsiteX2" fmla="*/ 0 w 32724"/>
                <a:gd name="connsiteY2" fmla="*/ 16362 h 32724"/>
                <a:gd name="connsiteX3" fmla="*/ 16362 w 32724"/>
                <a:gd name="connsiteY3" fmla="*/ 0 h 32724"/>
                <a:gd name="connsiteX4" fmla="*/ 32724 w 32724"/>
                <a:gd name="connsiteY4" fmla="*/ 16362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w="11362" cap="flat">
              <a:noFill/>
              <a:prstDash val="solid"/>
              <a:miter/>
            </a:ln>
          </p:spPr>
          <p:txBody>
            <a:bodyPr rtlCol="0" anchor="ctr"/>
            <a:lstStyle/>
            <a:p>
              <a:endParaRPr lang="en-US" dirty="0"/>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name="connsiteX0" fmla="*/ 32683 w 32724"/>
                <a:gd name="connsiteY0" fmla="*/ 16311 h 32724"/>
                <a:gd name="connsiteX1" fmla="*/ 16321 w 32724"/>
                <a:gd name="connsiteY1" fmla="*/ 32674 h 32724"/>
                <a:gd name="connsiteX2" fmla="*/ -41 w 32724"/>
                <a:gd name="connsiteY2" fmla="*/ 16311 h 32724"/>
                <a:gd name="connsiteX3" fmla="*/ 16321 w 32724"/>
                <a:gd name="connsiteY3" fmla="*/ -51 h 32724"/>
                <a:gd name="connsiteX4" fmla="*/ 32683 w 32724"/>
                <a:gd name="connsiteY4" fmla="*/ 16084 h 32724"/>
                <a:gd name="connsiteX5" fmla="*/ 32683 w 32724"/>
                <a:gd name="connsiteY5" fmla="*/ 16311 h 3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24" h="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w="11362" cap="flat">
              <a:noFill/>
              <a:prstDash val="solid"/>
              <a:miter/>
            </a:ln>
          </p:spPr>
          <p:txBody>
            <a:bodyPr rtlCol="0" anchor="ctr"/>
            <a:lstStyle/>
            <a:p>
              <a:endParaRPr lang="en-US" dirty="0"/>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name="connsiteX0" fmla="*/ 74725 w 83288"/>
                <a:gd name="connsiteY0" fmla="*/ 16993 h 17043"/>
                <a:gd name="connsiteX1" fmla="*/ 8481 w 83288"/>
                <a:gd name="connsiteY1" fmla="*/ 16993 h 17043"/>
                <a:gd name="connsiteX2" fmla="*/ -41 w 83288"/>
                <a:gd name="connsiteY2" fmla="*/ 8471 h 17043"/>
                <a:gd name="connsiteX3" fmla="*/ 8481 w 83288"/>
                <a:gd name="connsiteY3" fmla="*/ -51 h 17043"/>
                <a:gd name="connsiteX4" fmla="*/ 74725 w 83288"/>
                <a:gd name="connsiteY4" fmla="*/ -51 h 17043"/>
                <a:gd name="connsiteX5" fmla="*/ 83247 w 83288"/>
                <a:gd name="connsiteY5" fmla="*/ 8471 h 17043"/>
                <a:gd name="connsiteX6" fmla="*/ 74725 w 83288"/>
                <a:gd name="connsiteY6"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88" h="17043">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w="11362" cap="flat">
              <a:noFill/>
              <a:prstDash val="solid"/>
              <a:miter/>
            </a:ln>
          </p:spPr>
          <p:txBody>
            <a:bodyPr rtlCol="0" anchor="ctr"/>
            <a:lstStyle/>
            <a:p>
              <a:endParaRPr lang="en-US" dirty="0"/>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dirty="0"/>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name="connsiteX0" fmla="*/ 73851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1 w 83516"/>
                <a:gd name="connsiteY4" fmla="*/ 6 h 17274"/>
                <a:gd name="connsiteX5" fmla="*/ 83418 w 83516"/>
                <a:gd name="connsiteY5" fmla="*/ 7597 h 17274"/>
                <a:gd name="connsiteX6" fmla="*/ 75828 w 83516"/>
                <a:gd name="connsiteY6" fmla="*/ 17164 h 17274"/>
                <a:gd name="connsiteX7" fmla="*/ 73851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w="11362" cap="flat">
              <a:noFill/>
              <a:prstDash val="solid"/>
              <a:miter/>
            </a:ln>
          </p:spPr>
          <p:txBody>
            <a:bodyPr rtlCol="0" anchor="ctr"/>
            <a:lstStyle/>
            <a:p>
              <a:endParaRPr lang="en-US" dirty="0"/>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name="connsiteX0" fmla="*/ 32683 w 32724"/>
                <a:gd name="connsiteY0" fmla="*/ 16311 h 32724"/>
                <a:gd name="connsiteX1" fmla="*/ 16321 w 32724"/>
                <a:gd name="connsiteY1" fmla="*/ 32673 h 32724"/>
                <a:gd name="connsiteX2" fmla="*/ -41 w 32724"/>
                <a:gd name="connsiteY2" fmla="*/ 16311 h 32724"/>
                <a:gd name="connsiteX3" fmla="*/ 16321 w 32724"/>
                <a:gd name="connsiteY3" fmla="*/ -51 h 32724"/>
                <a:gd name="connsiteX4" fmla="*/ 32683 w 32724"/>
                <a:gd name="connsiteY4" fmla="*/ 16311 h 3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4" h="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w="11362" cap="flat">
              <a:noFill/>
              <a:prstDash val="solid"/>
              <a:miter/>
            </a:ln>
          </p:spPr>
          <p:txBody>
            <a:bodyPr rtlCol="0" anchor="ctr"/>
            <a:lstStyle/>
            <a:p>
              <a:endParaRPr lang="en-US" dirty="0"/>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name="connsiteX0" fmla="*/ 73850 w 83516"/>
                <a:gd name="connsiteY0" fmla="*/ 17164 h 17274"/>
                <a:gd name="connsiteX1" fmla="*/ 7606 w 83516"/>
                <a:gd name="connsiteY1" fmla="*/ 17164 h 17274"/>
                <a:gd name="connsiteX2" fmla="*/ 16 w 83516"/>
                <a:gd name="connsiteY2" fmla="*/ 7597 h 17274"/>
                <a:gd name="connsiteX3" fmla="*/ 7606 w 83516"/>
                <a:gd name="connsiteY3" fmla="*/ 6 h 17274"/>
                <a:gd name="connsiteX4" fmla="*/ 73850 w 83516"/>
                <a:gd name="connsiteY4" fmla="*/ 6 h 17274"/>
                <a:gd name="connsiteX5" fmla="*/ 83418 w 83516"/>
                <a:gd name="connsiteY5" fmla="*/ 7597 h 17274"/>
                <a:gd name="connsiteX6" fmla="*/ 75827 w 83516"/>
                <a:gd name="connsiteY6" fmla="*/ 17164 h 17274"/>
                <a:gd name="connsiteX7" fmla="*/ 73850 w 83516"/>
                <a:gd name="connsiteY7" fmla="*/ 17164 h 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16" h="17274">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w="11362" cap="flat">
              <a:noFill/>
              <a:prstDash val="solid"/>
              <a:miter/>
            </a:ln>
          </p:spPr>
          <p:txBody>
            <a:bodyPr rtlCol="0" anchor="ctr"/>
            <a:lstStyle/>
            <a:p>
              <a:endParaRPr lang="en-US" dirty="0"/>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name="connsiteX0" fmla="*/ 42341 w 84764"/>
                <a:gd name="connsiteY0" fmla="*/ 84714 h 84765"/>
                <a:gd name="connsiteX1" fmla="*/ -41 w 84764"/>
                <a:gd name="connsiteY1" fmla="*/ 42331 h 84765"/>
                <a:gd name="connsiteX2" fmla="*/ 42341 w 84764"/>
                <a:gd name="connsiteY2" fmla="*/ -51 h 84765"/>
                <a:gd name="connsiteX3" fmla="*/ 84724 w 84764"/>
                <a:gd name="connsiteY3" fmla="*/ 42331 h 84765"/>
                <a:gd name="connsiteX4" fmla="*/ 42341 w 84764"/>
                <a:gd name="connsiteY4" fmla="*/ 84714 h 84765"/>
                <a:gd name="connsiteX5" fmla="*/ 42341 w 84764"/>
                <a:gd name="connsiteY5" fmla="*/ 16538 h 84765"/>
                <a:gd name="connsiteX6" fmla="*/ 17003 w 84764"/>
                <a:gd name="connsiteY6" fmla="*/ 41877 h 84765"/>
                <a:gd name="connsiteX7" fmla="*/ 42341 w 84764"/>
                <a:gd name="connsiteY7" fmla="*/ 67216 h 84765"/>
                <a:gd name="connsiteX8" fmla="*/ 67680 w 84764"/>
                <a:gd name="connsiteY8" fmla="*/ 41877 h 84765"/>
                <a:gd name="connsiteX9" fmla="*/ 42341 w 84764"/>
                <a:gd name="connsiteY9" fmla="*/ 16993 h 8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64" h="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w="11362" cap="flat">
              <a:noFill/>
              <a:prstDash val="solid"/>
              <a:miter/>
            </a:ln>
          </p:spPr>
          <p:txBody>
            <a:bodyPr rtlCol="0" anchor="ctr"/>
            <a:lstStyle/>
            <a:p>
              <a:endParaRPr lang="en-US" dirty="0"/>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name="connsiteX0" fmla="*/ 1362380 w 1824034"/>
                <a:gd name="connsiteY0" fmla="*/ -51 h 1011157"/>
                <a:gd name="connsiteX1" fmla="*/ 1550658 w 1824034"/>
                <a:gd name="connsiteY1" fmla="*/ -51 h 1011157"/>
                <a:gd name="connsiteX2" fmla="*/ 1689396 w 1824034"/>
                <a:gd name="connsiteY2" fmla="*/ 117438 h 1011157"/>
                <a:gd name="connsiteX3" fmla="*/ 1822679 w 1824034"/>
                <a:gd name="connsiteY3" fmla="*/ 903162 h 1011157"/>
                <a:gd name="connsiteX4" fmla="*/ 1746936 w 1824034"/>
                <a:gd name="connsiteY4" fmla="*/ 1009811 h 1011157"/>
                <a:gd name="connsiteX5" fmla="*/ 1731778 w 1824034"/>
                <a:gd name="connsiteY5" fmla="*/ 1011107 h 1011157"/>
                <a:gd name="connsiteX6" fmla="*/ 92155 w 1824034"/>
                <a:gd name="connsiteY6" fmla="*/ 1011107 h 1011157"/>
                <a:gd name="connsiteX7" fmla="*/ -41 w 1824034"/>
                <a:gd name="connsiteY7" fmla="*/ 918320 h 1011157"/>
                <a:gd name="connsiteX8" fmla="*/ 1254 w 1824034"/>
                <a:gd name="connsiteY8" fmla="*/ 903162 h 1011157"/>
                <a:gd name="connsiteX9" fmla="*/ 134538 w 1824034"/>
                <a:gd name="connsiteY9" fmla="*/ 117438 h 1011157"/>
                <a:gd name="connsiteX10" fmla="*/ 273730 w 1824034"/>
                <a:gd name="connsiteY10" fmla="*/ -51 h 1011157"/>
                <a:gd name="connsiteX11" fmla="*/ 1362721 w 1824034"/>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034" h="1011157">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w="11362" cap="flat">
              <a:noFill/>
              <a:prstDash val="solid"/>
              <a:miter/>
            </a:ln>
          </p:spPr>
          <p:txBody>
            <a:bodyPr rtlCol="0" anchor="ctr"/>
            <a:lstStyle/>
            <a:p>
              <a:endParaRPr lang="en-US" dirty="0"/>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name="connsiteX0" fmla="*/ 1744992 w 1854402"/>
                <a:gd name="connsiteY0" fmla="*/ 1043263 h 1043995"/>
                <a:gd name="connsiteX1" fmla="*/ 109346 w 1854402"/>
                <a:gd name="connsiteY1" fmla="*/ 1043263 h 1043995"/>
                <a:gd name="connsiteX2" fmla="*/ -41 w 1854402"/>
                <a:gd name="connsiteY2" fmla="*/ 934034 h 1043995"/>
                <a:gd name="connsiteX3" fmla="*/ 1516 w 1854402"/>
                <a:gd name="connsiteY3" fmla="*/ 915548 h 1043995"/>
                <a:gd name="connsiteX4" fmla="*/ 134458 w 1854402"/>
                <a:gd name="connsiteY4" fmla="*/ 131528 h 1043995"/>
                <a:gd name="connsiteX5" fmla="*/ 290125 w 1854402"/>
                <a:gd name="connsiteY5" fmla="*/ -51 h 1043995"/>
                <a:gd name="connsiteX6" fmla="*/ 1255151 w 1854402"/>
                <a:gd name="connsiteY6" fmla="*/ -51 h 1043995"/>
                <a:gd name="connsiteX7" fmla="*/ 1270229 w 1854402"/>
                <a:gd name="connsiteY7" fmla="*/ 18965 h 1043995"/>
                <a:gd name="connsiteX8" fmla="*/ 1255151 w 1854402"/>
                <a:gd name="connsiteY8" fmla="*/ 34037 h 1043995"/>
                <a:gd name="connsiteX9" fmla="*/ 290125 w 1854402"/>
                <a:gd name="connsiteY9" fmla="*/ 34037 h 1043995"/>
                <a:gd name="connsiteX10" fmla="*/ 168205 w 1854402"/>
                <a:gd name="connsiteY10" fmla="*/ 137664 h 1043995"/>
                <a:gd name="connsiteX11" fmla="*/ 35262 w 1854402"/>
                <a:gd name="connsiteY11" fmla="*/ 921683 h 1043995"/>
                <a:gd name="connsiteX12" fmla="*/ 96689 w 1854402"/>
                <a:gd name="connsiteY12" fmla="*/ 1008335 h 1043995"/>
                <a:gd name="connsiteX13" fmla="*/ 109346 w 1854402"/>
                <a:gd name="connsiteY13" fmla="*/ 1009403 h 1043995"/>
                <a:gd name="connsiteX14" fmla="*/ 1745560 w 1854402"/>
                <a:gd name="connsiteY14" fmla="*/ 1009403 h 1043995"/>
                <a:gd name="connsiteX15" fmla="*/ 1820690 w 1854402"/>
                <a:gd name="connsiteY15" fmla="*/ 934091 h 1043995"/>
                <a:gd name="connsiteX16" fmla="*/ 1819645 w 1854402"/>
                <a:gd name="connsiteY16" fmla="*/ 921683 h 1043995"/>
                <a:gd name="connsiteX17" fmla="*/ 1686702 w 1854402"/>
                <a:gd name="connsiteY17" fmla="*/ 137664 h 1043995"/>
                <a:gd name="connsiteX18" fmla="*/ 1564782 w 1854402"/>
                <a:gd name="connsiteY18" fmla="*/ 34719 h 1043995"/>
                <a:gd name="connsiteX19" fmla="*/ 1376504 w 1854402"/>
                <a:gd name="connsiteY19" fmla="*/ 34719 h 1043995"/>
                <a:gd name="connsiteX20" fmla="*/ 1357494 w 1854402"/>
                <a:gd name="connsiteY20" fmla="*/ 19646 h 1043995"/>
                <a:gd name="connsiteX21" fmla="*/ 1372561 w 1854402"/>
                <a:gd name="connsiteY21" fmla="*/ 631 h 1043995"/>
                <a:gd name="connsiteX22" fmla="*/ 1376504 w 1854402"/>
                <a:gd name="connsiteY22" fmla="*/ 631 h 1043995"/>
                <a:gd name="connsiteX23" fmla="*/ 1564213 w 1854402"/>
                <a:gd name="connsiteY23" fmla="*/ 631 h 1043995"/>
                <a:gd name="connsiteX24" fmla="*/ 1719881 w 1854402"/>
                <a:gd name="connsiteY24" fmla="*/ 132210 h 1043995"/>
                <a:gd name="connsiteX25" fmla="*/ 1852823 w 1854402"/>
                <a:gd name="connsiteY25" fmla="*/ 916229 h 1043995"/>
                <a:gd name="connsiteX26" fmla="*/ 1762991 w 1854402"/>
                <a:gd name="connsiteY26" fmla="*/ 1042422 h 1043995"/>
                <a:gd name="connsiteX27" fmla="*/ 1744992 w 1854402"/>
                <a:gd name="connsiteY27" fmla="*/ 1043945 h 104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4402" h="1043995">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w="11362" cap="flat">
              <a:noFill/>
              <a:prstDash val="solid"/>
              <a:miter/>
            </a:ln>
          </p:spPr>
          <p:txBody>
            <a:bodyPr rtlCol="0" anchor="ctr"/>
            <a:lstStyle/>
            <a:p>
              <a:endParaRPr lang="en-US" dirty="0"/>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name="connsiteX0" fmla="*/ 86939 w 108446"/>
                <a:gd name="connsiteY0" fmla="*/ 100963 h 101013"/>
                <a:gd name="connsiteX1" fmla="*/ 21491 w 108446"/>
                <a:gd name="connsiteY1" fmla="*/ 100963 h 101013"/>
                <a:gd name="connsiteX2" fmla="*/ 2856 w 108446"/>
                <a:gd name="connsiteY2" fmla="*/ 89600 h 101013"/>
                <a:gd name="connsiteX3" fmla="*/ 2856 w 108446"/>
                <a:gd name="connsiteY3" fmla="*/ 68125 h 101013"/>
                <a:gd name="connsiteX4" fmla="*/ 35581 w 108446"/>
                <a:gd name="connsiteY4" fmla="*/ 11312 h 101013"/>
                <a:gd name="connsiteX5" fmla="*/ 54215 w 108446"/>
                <a:gd name="connsiteY5" fmla="*/ -51 h 101013"/>
                <a:gd name="connsiteX6" fmla="*/ 54215 w 108446"/>
                <a:gd name="connsiteY6" fmla="*/ -51 h 101013"/>
                <a:gd name="connsiteX7" fmla="*/ 72850 w 108446"/>
                <a:gd name="connsiteY7" fmla="*/ 11312 h 101013"/>
                <a:gd name="connsiteX8" fmla="*/ 105574 w 108446"/>
                <a:gd name="connsiteY8" fmla="*/ 68125 h 101013"/>
                <a:gd name="connsiteX9" fmla="*/ 97495 w 108446"/>
                <a:gd name="connsiteY9" fmla="*/ 97565 h 101013"/>
                <a:gd name="connsiteX10" fmla="*/ 86939 w 108446"/>
                <a:gd name="connsiteY10" fmla="*/ 100394 h 101013"/>
                <a:gd name="connsiteX11" fmla="*/ 54215 w 108446"/>
                <a:gd name="connsiteY11" fmla="*/ 18811 h 101013"/>
                <a:gd name="connsiteX12" fmla="*/ 50465 w 108446"/>
                <a:gd name="connsiteY12" fmla="*/ 21083 h 101013"/>
                <a:gd name="connsiteX13" fmla="*/ 17741 w 108446"/>
                <a:gd name="connsiteY13" fmla="*/ 77896 h 101013"/>
                <a:gd name="connsiteX14" fmla="*/ 17741 w 108446"/>
                <a:gd name="connsiteY14" fmla="*/ 82328 h 101013"/>
                <a:gd name="connsiteX15" fmla="*/ 21491 w 108446"/>
                <a:gd name="connsiteY15" fmla="*/ 84487 h 101013"/>
                <a:gd name="connsiteX16" fmla="*/ 86939 w 108446"/>
                <a:gd name="connsiteY16" fmla="*/ 84487 h 101013"/>
                <a:gd name="connsiteX17" fmla="*/ 90689 w 108446"/>
                <a:gd name="connsiteY17" fmla="*/ 82328 h 101013"/>
                <a:gd name="connsiteX18" fmla="*/ 90689 w 108446"/>
                <a:gd name="connsiteY18" fmla="*/ 77896 h 101013"/>
                <a:gd name="connsiteX19" fmla="*/ 58078 w 108446"/>
                <a:gd name="connsiteY19" fmla="*/ 21083 h 101013"/>
                <a:gd name="connsiteX20" fmla="*/ 58078 w 108446"/>
                <a:gd name="connsiteY20" fmla="*/ 21083 h 101013"/>
                <a:gd name="connsiteX21" fmla="*/ 54215 w 108446"/>
                <a:gd name="connsiteY21" fmla="*/ 18811 h 10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6" h="101013">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w="11362" cap="flat">
              <a:noFill/>
              <a:prstDash val="solid"/>
              <a:miter/>
            </a:ln>
          </p:spPr>
          <p:txBody>
            <a:bodyPr rtlCol="0" anchor="ctr"/>
            <a:lstStyle/>
            <a:p>
              <a:endParaRPr lang="en-US" dirty="0"/>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name="connsiteX0" fmla="*/ 86872 w 108378"/>
                <a:gd name="connsiteY0" fmla="*/ 98749 h 98800"/>
                <a:gd name="connsiteX1" fmla="*/ 21423 w 108378"/>
                <a:gd name="connsiteY1" fmla="*/ 98749 h 98800"/>
                <a:gd name="connsiteX2" fmla="*/ -41 w 108378"/>
                <a:gd name="connsiteY2" fmla="*/ 77036 h 98800"/>
                <a:gd name="connsiteX3" fmla="*/ 2788 w 108378"/>
                <a:gd name="connsiteY3" fmla="*/ 66480 h 98800"/>
                <a:gd name="connsiteX4" fmla="*/ 35513 w 108378"/>
                <a:gd name="connsiteY4" fmla="*/ 9667 h 98800"/>
                <a:gd name="connsiteX5" fmla="*/ 67158 w 108378"/>
                <a:gd name="connsiteY5" fmla="*/ 4042 h 98800"/>
                <a:gd name="connsiteX6" fmla="*/ 72782 w 108378"/>
                <a:gd name="connsiteY6" fmla="*/ 9667 h 98800"/>
                <a:gd name="connsiteX7" fmla="*/ 105506 w 108378"/>
                <a:gd name="connsiteY7" fmla="*/ 66480 h 98800"/>
                <a:gd name="connsiteX8" fmla="*/ 97427 w 108378"/>
                <a:gd name="connsiteY8" fmla="*/ 95920 h 98800"/>
                <a:gd name="connsiteX9" fmla="*/ 86872 w 108378"/>
                <a:gd name="connsiteY9" fmla="*/ 98749 h 98800"/>
                <a:gd name="connsiteX10" fmla="*/ 54147 w 108378"/>
                <a:gd name="connsiteY10" fmla="*/ 16143 h 98800"/>
                <a:gd name="connsiteX11" fmla="*/ 50284 w 108378"/>
                <a:gd name="connsiteY11" fmla="*/ 18416 h 98800"/>
                <a:gd name="connsiteX12" fmla="*/ 17674 w 108378"/>
                <a:gd name="connsiteY12" fmla="*/ 75229 h 98800"/>
                <a:gd name="connsiteX13" fmla="*/ 17674 w 108378"/>
                <a:gd name="connsiteY13" fmla="*/ 79660 h 98800"/>
                <a:gd name="connsiteX14" fmla="*/ 21423 w 108378"/>
                <a:gd name="connsiteY14" fmla="*/ 81819 h 98800"/>
                <a:gd name="connsiteX15" fmla="*/ 86872 w 108378"/>
                <a:gd name="connsiteY15" fmla="*/ 81819 h 98800"/>
                <a:gd name="connsiteX16" fmla="*/ 90621 w 108378"/>
                <a:gd name="connsiteY16" fmla="*/ 79660 h 98800"/>
                <a:gd name="connsiteX17" fmla="*/ 90621 w 108378"/>
                <a:gd name="connsiteY17" fmla="*/ 75229 h 98800"/>
                <a:gd name="connsiteX18" fmla="*/ 57897 w 108378"/>
                <a:gd name="connsiteY18" fmla="*/ 18416 h 98800"/>
                <a:gd name="connsiteX19" fmla="*/ 57897 w 108378"/>
                <a:gd name="connsiteY19" fmla="*/ 18416 h 98800"/>
                <a:gd name="connsiteX20" fmla="*/ 54147 w 108378"/>
                <a:gd name="connsiteY20" fmla="*/ 16143 h 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378" h="98800">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w="11362" cap="flat">
              <a:noFill/>
              <a:prstDash val="solid"/>
              <a:miter/>
            </a:ln>
          </p:spPr>
          <p:txBody>
            <a:bodyPr rtlCol="0" anchor="ctr"/>
            <a:lstStyle/>
            <a:p>
              <a:endParaRPr lang="en-US" dirty="0"/>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name="connsiteX0" fmla="*/ 86872 w 108444"/>
                <a:gd name="connsiteY0" fmla="*/ 99713 h 99764"/>
                <a:gd name="connsiteX1" fmla="*/ 21423 w 108444"/>
                <a:gd name="connsiteY1" fmla="*/ 99713 h 99764"/>
                <a:gd name="connsiteX2" fmla="*/ -41 w 108444"/>
                <a:gd name="connsiteY2" fmla="*/ 78000 h 99764"/>
                <a:gd name="connsiteX3" fmla="*/ 2788 w 108444"/>
                <a:gd name="connsiteY3" fmla="*/ 67444 h 99764"/>
                <a:gd name="connsiteX4" fmla="*/ 35513 w 108444"/>
                <a:gd name="connsiteY4" fmla="*/ 10631 h 99764"/>
                <a:gd name="connsiteX5" fmla="*/ 54147 w 108444"/>
                <a:gd name="connsiteY5" fmla="*/ -50 h 99764"/>
                <a:gd name="connsiteX6" fmla="*/ 54147 w 108444"/>
                <a:gd name="connsiteY6" fmla="*/ -50 h 99764"/>
                <a:gd name="connsiteX7" fmla="*/ 72782 w 108444"/>
                <a:gd name="connsiteY7" fmla="*/ 10631 h 99764"/>
                <a:gd name="connsiteX8" fmla="*/ 72782 w 108444"/>
                <a:gd name="connsiteY8" fmla="*/ 10631 h 99764"/>
                <a:gd name="connsiteX9" fmla="*/ 105506 w 108444"/>
                <a:gd name="connsiteY9" fmla="*/ 67444 h 99764"/>
                <a:gd name="connsiteX10" fmla="*/ 105506 w 108444"/>
                <a:gd name="connsiteY10" fmla="*/ 88919 h 99764"/>
                <a:gd name="connsiteX11" fmla="*/ 86872 w 108444"/>
                <a:gd name="connsiteY11" fmla="*/ 99713 h 99764"/>
                <a:gd name="connsiteX12" fmla="*/ 54147 w 108444"/>
                <a:gd name="connsiteY12" fmla="*/ 17107 h 99764"/>
                <a:gd name="connsiteX13" fmla="*/ 50284 w 108444"/>
                <a:gd name="connsiteY13" fmla="*/ 19380 h 99764"/>
                <a:gd name="connsiteX14" fmla="*/ 17673 w 108444"/>
                <a:gd name="connsiteY14" fmla="*/ 76193 h 99764"/>
                <a:gd name="connsiteX15" fmla="*/ 17673 w 108444"/>
                <a:gd name="connsiteY15" fmla="*/ 80624 h 99764"/>
                <a:gd name="connsiteX16" fmla="*/ 21423 w 108444"/>
                <a:gd name="connsiteY16" fmla="*/ 82783 h 99764"/>
                <a:gd name="connsiteX17" fmla="*/ 86872 w 108444"/>
                <a:gd name="connsiteY17" fmla="*/ 82783 h 99764"/>
                <a:gd name="connsiteX18" fmla="*/ 90621 w 108444"/>
                <a:gd name="connsiteY18" fmla="*/ 80624 h 99764"/>
                <a:gd name="connsiteX19" fmla="*/ 90621 w 108444"/>
                <a:gd name="connsiteY19" fmla="*/ 76193 h 99764"/>
                <a:gd name="connsiteX20" fmla="*/ 58011 w 108444"/>
                <a:gd name="connsiteY20" fmla="*/ 19380 h 99764"/>
                <a:gd name="connsiteX21" fmla="*/ 54147 w 108444"/>
                <a:gd name="connsiteY21" fmla="*/ 17107 h 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44" h="9976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w="11362" cap="flat">
              <a:noFill/>
              <a:prstDash val="solid"/>
              <a:miter/>
            </a:ln>
          </p:spPr>
          <p:txBody>
            <a:bodyPr rtlCol="0" anchor="ctr"/>
            <a:lstStyle/>
            <a:p>
              <a:endParaRPr lang="en-US" dirty="0"/>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name="connsiteX0" fmla="*/ 86871 w 108378"/>
                <a:gd name="connsiteY0" fmla="*/ 99828 h 99879"/>
                <a:gd name="connsiteX1" fmla="*/ 21423 w 108378"/>
                <a:gd name="connsiteY1" fmla="*/ 99828 h 99879"/>
                <a:gd name="connsiteX2" fmla="*/ -41 w 108378"/>
                <a:gd name="connsiteY2" fmla="*/ 78114 h 99879"/>
                <a:gd name="connsiteX3" fmla="*/ 2788 w 108378"/>
                <a:gd name="connsiteY3" fmla="*/ 67558 h 99879"/>
                <a:gd name="connsiteX4" fmla="*/ 35513 w 108378"/>
                <a:gd name="connsiteY4" fmla="*/ 10745 h 99879"/>
                <a:gd name="connsiteX5" fmla="*/ 54147 w 108378"/>
                <a:gd name="connsiteY5" fmla="*/ -49 h 99879"/>
                <a:gd name="connsiteX6" fmla="*/ 54147 w 108378"/>
                <a:gd name="connsiteY6" fmla="*/ -49 h 99879"/>
                <a:gd name="connsiteX7" fmla="*/ 72782 w 108378"/>
                <a:gd name="connsiteY7" fmla="*/ 10745 h 99879"/>
                <a:gd name="connsiteX8" fmla="*/ 105506 w 108378"/>
                <a:gd name="connsiteY8" fmla="*/ 67558 h 99879"/>
                <a:gd name="connsiteX9" fmla="*/ 97427 w 108378"/>
                <a:gd name="connsiteY9" fmla="*/ 96999 h 99879"/>
                <a:gd name="connsiteX10" fmla="*/ 86871 w 108378"/>
                <a:gd name="connsiteY10" fmla="*/ 99828 h 99879"/>
                <a:gd name="connsiteX11" fmla="*/ 54147 w 108378"/>
                <a:gd name="connsiteY11" fmla="*/ 17336 h 99879"/>
                <a:gd name="connsiteX12" fmla="*/ 50398 w 108378"/>
                <a:gd name="connsiteY12" fmla="*/ 19495 h 99879"/>
                <a:gd name="connsiteX13" fmla="*/ 17673 w 108378"/>
                <a:gd name="connsiteY13" fmla="*/ 76308 h 99879"/>
                <a:gd name="connsiteX14" fmla="*/ 17673 w 108378"/>
                <a:gd name="connsiteY14" fmla="*/ 80739 h 99879"/>
                <a:gd name="connsiteX15" fmla="*/ 21423 w 108378"/>
                <a:gd name="connsiteY15" fmla="*/ 82898 h 99879"/>
                <a:gd name="connsiteX16" fmla="*/ 86871 w 108378"/>
                <a:gd name="connsiteY16" fmla="*/ 82898 h 99879"/>
                <a:gd name="connsiteX17" fmla="*/ 90621 w 108378"/>
                <a:gd name="connsiteY17" fmla="*/ 80739 h 99879"/>
                <a:gd name="connsiteX18" fmla="*/ 90621 w 108378"/>
                <a:gd name="connsiteY18" fmla="*/ 76308 h 99879"/>
                <a:gd name="connsiteX19" fmla="*/ 58010 w 108378"/>
                <a:gd name="connsiteY19" fmla="*/ 19495 h 99879"/>
                <a:gd name="connsiteX20" fmla="*/ 58010 w 108378"/>
                <a:gd name="connsiteY20" fmla="*/ 19495 h 99879"/>
                <a:gd name="connsiteX21" fmla="*/ 54147 w 108378"/>
                <a:gd name="connsiteY21" fmla="*/ 17336 h 9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378" h="99879">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w="11362" cap="flat">
              <a:noFill/>
              <a:prstDash val="solid"/>
              <a:miter/>
            </a:ln>
          </p:spPr>
          <p:txBody>
            <a:bodyPr rtlCol="0" anchor="ctr"/>
            <a:lstStyle/>
            <a:p>
              <a:endParaRPr lang="en-US" dirty="0"/>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0 w 61585"/>
                <a:gd name="connsiteY9" fmla="*/ 30855 h 61585"/>
                <a:gd name="connsiteX10" fmla="*/ 31092 w 61585"/>
                <a:gd name="connsiteY10" fmla="*/ 17220 h 61585"/>
                <a:gd name="connsiteX11" fmla="*/ 30865 w 61585"/>
                <a:gd name="connsiteY11"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585" h="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name="connsiteX0" fmla="*/ 30865 w 61585"/>
                <a:gd name="connsiteY0" fmla="*/ 61535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5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name="connsiteX0" fmla="*/ 30865 w 61585"/>
                <a:gd name="connsiteY0" fmla="*/ 61534 h 61585"/>
                <a:gd name="connsiteX1" fmla="*/ -41 w 61585"/>
                <a:gd name="connsiteY1" fmla="*/ 30855 h 61585"/>
                <a:gd name="connsiteX2" fmla="*/ 30638 w 61585"/>
                <a:gd name="connsiteY2" fmla="*/ -51 h 61585"/>
                <a:gd name="connsiteX3" fmla="*/ 61544 w 61585"/>
                <a:gd name="connsiteY3" fmla="*/ 30628 h 61585"/>
                <a:gd name="connsiteX4" fmla="*/ 61544 w 61585"/>
                <a:gd name="connsiteY4" fmla="*/ 30855 h 61585"/>
                <a:gd name="connsiteX5" fmla="*/ 30865 w 61585"/>
                <a:gd name="connsiteY5" fmla="*/ 61534 h 61585"/>
                <a:gd name="connsiteX6" fmla="*/ 30865 w 61585"/>
                <a:gd name="connsiteY6" fmla="*/ 17220 h 61585"/>
                <a:gd name="connsiteX7" fmla="*/ 17230 w 61585"/>
                <a:gd name="connsiteY7" fmla="*/ 30855 h 61585"/>
                <a:gd name="connsiteX8" fmla="*/ 30865 w 61585"/>
                <a:gd name="connsiteY8" fmla="*/ 44491 h 61585"/>
                <a:gd name="connsiteX9" fmla="*/ 44501 w 61585"/>
                <a:gd name="connsiteY9" fmla="*/ 30855 h 61585"/>
                <a:gd name="connsiteX10" fmla="*/ 30865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w="11362" cap="flat">
              <a:noFill/>
              <a:prstDash val="solid"/>
              <a:miter/>
            </a:ln>
          </p:spPr>
          <p:txBody>
            <a:bodyPr rtlCol="0" anchor="ctr"/>
            <a:lstStyle/>
            <a:p>
              <a:endParaRPr lang="en-US" dirty="0"/>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name="connsiteX0" fmla="*/ 30751 w 61585"/>
                <a:gd name="connsiteY0" fmla="*/ 61534 h 61585"/>
                <a:gd name="connsiteX1" fmla="*/ -41 w 61585"/>
                <a:gd name="connsiteY1" fmla="*/ 30742 h 61585"/>
                <a:gd name="connsiteX2" fmla="*/ 30751 w 61585"/>
                <a:gd name="connsiteY2" fmla="*/ -51 h 61585"/>
                <a:gd name="connsiteX3" fmla="*/ 61544 w 61585"/>
                <a:gd name="connsiteY3" fmla="*/ 30742 h 61585"/>
                <a:gd name="connsiteX4" fmla="*/ 61544 w 61585"/>
                <a:gd name="connsiteY4" fmla="*/ 30855 h 61585"/>
                <a:gd name="connsiteX5" fmla="*/ 30751 w 61585"/>
                <a:gd name="connsiteY5" fmla="*/ 61534 h 61585"/>
                <a:gd name="connsiteX6" fmla="*/ 30751 w 61585"/>
                <a:gd name="connsiteY6" fmla="*/ 17220 h 61585"/>
                <a:gd name="connsiteX7" fmla="*/ 17116 w 61585"/>
                <a:gd name="connsiteY7" fmla="*/ 30855 h 61585"/>
                <a:gd name="connsiteX8" fmla="*/ 30751 w 61585"/>
                <a:gd name="connsiteY8" fmla="*/ 44490 h 61585"/>
                <a:gd name="connsiteX9" fmla="*/ 44387 w 61585"/>
                <a:gd name="connsiteY9" fmla="*/ 30855 h 61585"/>
                <a:gd name="connsiteX10" fmla="*/ 30751 w 61585"/>
                <a:gd name="connsiteY10" fmla="*/ 17220 h 6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85" h="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w="11362" cap="flat">
              <a:noFill/>
              <a:prstDash val="solid"/>
              <a:miter/>
            </a:ln>
          </p:spPr>
          <p:txBody>
            <a:bodyPr rtlCol="0" anchor="ctr"/>
            <a:lstStyle/>
            <a:p>
              <a:endParaRPr lang="en-US" dirty="0"/>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7 h 1011157"/>
                <a:gd name="connsiteX6" fmla="*/ 92155 w 1824489"/>
                <a:gd name="connsiteY6" fmla="*/ 1011107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name="connsiteX0" fmla="*/ 8709 w 17271"/>
                  <a:gd name="connsiteY0" fmla="*/ 17220 h 17271"/>
                  <a:gd name="connsiteX1" fmla="*/ -41 w 17271"/>
                  <a:gd name="connsiteY1" fmla="*/ 8699 h 17271"/>
                  <a:gd name="connsiteX2" fmla="*/ 8481 w 17271"/>
                  <a:gd name="connsiteY2" fmla="*/ -50 h 17271"/>
                  <a:gd name="connsiteX3" fmla="*/ 17231 w 17271"/>
                  <a:gd name="connsiteY3" fmla="*/ 8472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w="11362" cap="flat">
                <a:noFill/>
                <a:prstDash val="solid"/>
                <a:miter/>
              </a:ln>
            </p:spPr>
            <p:txBody>
              <a:bodyPr rtlCol="0" anchor="ctr"/>
              <a:lstStyle/>
              <a:p>
                <a:endParaRPr lang="en-US" dirty="0"/>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name="connsiteX0" fmla="*/ 8368 w 17044"/>
                  <a:gd name="connsiteY0" fmla="*/ 16993 h 17043"/>
                  <a:gd name="connsiteX1" fmla="*/ -41 w 17044"/>
                  <a:gd name="connsiteY1" fmla="*/ 8357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7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name="connsiteX0" fmla="*/ 8368 w 17044"/>
                  <a:gd name="connsiteY0" fmla="*/ 16993 h 17043"/>
                  <a:gd name="connsiteX1" fmla="*/ -41 w 17044"/>
                  <a:gd name="connsiteY1" fmla="*/ 8358 h 17043"/>
                  <a:gd name="connsiteX2" fmla="*/ 8594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8594 w 17270"/>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name="connsiteX0" fmla="*/ 7607 w 15295"/>
                  <a:gd name="connsiteY0" fmla="*/ 17106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w="11362" cap="flat">
                <a:noFill/>
                <a:prstDash val="solid"/>
                <a:miter/>
              </a:ln>
            </p:spPr>
            <p:txBody>
              <a:bodyPr rtlCol="0" anchor="ctr"/>
              <a:lstStyle/>
              <a:p>
                <a:endParaRPr lang="en-US" dirty="0"/>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17229 w 17270"/>
                  <a:gd name="connsiteY4" fmla="*/ 8698 h 17271"/>
                  <a:gd name="connsiteX5" fmla="*/ 8594 w 17270"/>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name="connsiteX0" fmla="*/ 8368 w 17044"/>
                  <a:gd name="connsiteY0" fmla="*/ 16994 h 17044"/>
                  <a:gd name="connsiteX1" fmla="*/ -40 w 17044"/>
                  <a:gd name="connsiteY1" fmla="*/ 8358 h 17044"/>
                  <a:gd name="connsiteX2" fmla="*/ 8595 w 17044"/>
                  <a:gd name="connsiteY2" fmla="*/ -50 h 17044"/>
                  <a:gd name="connsiteX3" fmla="*/ 17004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name="connsiteX0" fmla="*/ 1744390 w 1853955"/>
                <a:gd name="connsiteY0" fmla="*/ 1043262 h 1043313"/>
                <a:gd name="connsiteX1" fmla="*/ 109312 w 1853955"/>
                <a:gd name="connsiteY1" fmla="*/ 1043262 h 1043313"/>
                <a:gd name="connsiteX2" fmla="*/ -41 w 1853955"/>
                <a:gd name="connsiteY2" fmla="*/ 933545 h 1043313"/>
                <a:gd name="connsiteX3" fmla="*/ 1482 w 1853955"/>
                <a:gd name="connsiteY3" fmla="*/ 915547 h 1043313"/>
                <a:gd name="connsiteX4" fmla="*/ 134424 w 1853955"/>
                <a:gd name="connsiteY4" fmla="*/ 131528 h 1043313"/>
                <a:gd name="connsiteX5" fmla="*/ 289523 w 1853955"/>
                <a:gd name="connsiteY5" fmla="*/ 62 h 1043313"/>
                <a:gd name="connsiteX6" fmla="*/ 1254662 w 1853955"/>
                <a:gd name="connsiteY6" fmla="*/ 62 h 1043313"/>
                <a:gd name="connsiteX7" fmla="*/ 1269729 w 1853955"/>
                <a:gd name="connsiteY7" fmla="*/ 19078 h 1043313"/>
                <a:gd name="connsiteX8" fmla="*/ 1254662 w 1853955"/>
                <a:gd name="connsiteY8" fmla="*/ 34150 h 1043313"/>
                <a:gd name="connsiteX9" fmla="*/ 289523 w 1853955"/>
                <a:gd name="connsiteY9" fmla="*/ 34150 h 1043313"/>
                <a:gd name="connsiteX10" fmla="*/ 167603 w 1853955"/>
                <a:gd name="connsiteY10" fmla="*/ 137209 h 1043313"/>
                <a:gd name="connsiteX11" fmla="*/ 34660 w 1853955"/>
                <a:gd name="connsiteY11" fmla="*/ 921228 h 1043313"/>
                <a:gd name="connsiteX12" fmla="*/ 96086 w 1853955"/>
                <a:gd name="connsiteY12" fmla="*/ 1007879 h 1043313"/>
                <a:gd name="connsiteX13" fmla="*/ 108744 w 1853955"/>
                <a:gd name="connsiteY13" fmla="*/ 1008947 h 1043313"/>
                <a:gd name="connsiteX14" fmla="*/ 1744958 w 1853955"/>
                <a:gd name="connsiteY14" fmla="*/ 1008947 h 1043313"/>
                <a:gd name="connsiteX15" fmla="*/ 1820133 w 1853955"/>
                <a:gd name="connsiteY15" fmla="*/ 934136 h 1043313"/>
                <a:gd name="connsiteX16" fmla="*/ 1819042 w 1853955"/>
                <a:gd name="connsiteY16" fmla="*/ 921228 h 1043313"/>
                <a:gd name="connsiteX17" fmla="*/ 1686100 w 1853955"/>
                <a:gd name="connsiteY17" fmla="*/ 137209 h 1043313"/>
                <a:gd name="connsiteX18" fmla="*/ 1563725 w 1853955"/>
                <a:gd name="connsiteY18" fmla="*/ 34150 h 1043313"/>
                <a:gd name="connsiteX19" fmla="*/ 1375901 w 1853955"/>
                <a:gd name="connsiteY19" fmla="*/ 34150 h 1043313"/>
                <a:gd name="connsiteX20" fmla="*/ 1356891 w 1853955"/>
                <a:gd name="connsiteY20" fmla="*/ 19078 h 1043313"/>
                <a:gd name="connsiteX21" fmla="*/ 1371958 w 1853955"/>
                <a:gd name="connsiteY21" fmla="*/ 62 h 1043313"/>
                <a:gd name="connsiteX22" fmla="*/ 1375901 w 1853955"/>
                <a:gd name="connsiteY22" fmla="*/ 62 h 1043313"/>
                <a:gd name="connsiteX23" fmla="*/ 1563725 w 1853955"/>
                <a:gd name="connsiteY23" fmla="*/ 62 h 1043313"/>
                <a:gd name="connsiteX24" fmla="*/ 1719393 w 1853955"/>
                <a:gd name="connsiteY24" fmla="*/ 131528 h 1043313"/>
                <a:gd name="connsiteX25" fmla="*/ 1852335 w 1853955"/>
                <a:gd name="connsiteY25" fmla="*/ 915547 h 1043313"/>
                <a:gd name="connsiteX26" fmla="*/ 1762991 w 1853955"/>
                <a:gd name="connsiteY26" fmla="*/ 1041706 h 1043313"/>
                <a:gd name="connsiteX27" fmla="*/ 1744503 w 1853955"/>
                <a:gd name="connsiteY27" fmla="*/ 1043262 h 104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313">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w="11362" cap="flat">
              <a:noFill/>
              <a:prstDash val="solid"/>
              <a:miter/>
            </a:ln>
          </p:spPr>
          <p:txBody>
            <a:bodyPr rtlCol="0" anchor="ctr"/>
            <a:lstStyle/>
            <a:p>
              <a:endParaRPr lang="en-US" dirty="0"/>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name="connsiteX0" fmla="*/ 29197 w 44429"/>
                <a:gd name="connsiteY0" fmla="*/ 34150 h 34316"/>
                <a:gd name="connsiteX1" fmla="*/ 19084 w 44429"/>
                <a:gd name="connsiteY1" fmla="*/ 34150 h 34316"/>
                <a:gd name="connsiteX2" fmla="*/ 74 w 44429"/>
                <a:gd name="connsiteY2" fmla="*/ 19078 h 34316"/>
                <a:gd name="connsiteX3" fmla="*/ 15141 w 44429"/>
                <a:gd name="connsiteY3" fmla="*/ 62 h 34316"/>
                <a:gd name="connsiteX4" fmla="*/ 19084 w 44429"/>
                <a:gd name="connsiteY4" fmla="*/ 62 h 34316"/>
                <a:gd name="connsiteX5" fmla="*/ 29197 w 44429"/>
                <a:gd name="connsiteY5" fmla="*/ 62 h 34316"/>
                <a:gd name="connsiteX6" fmla="*/ 44275 w 44429"/>
                <a:gd name="connsiteY6" fmla="*/ 19078 h 34316"/>
                <a:gd name="connsiteX7" fmla="*/ 29197 w 44429"/>
                <a:gd name="connsiteY7" fmla="*/ 34150 h 3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6">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w="11362" cap="flat">
              <a:noFill/>
              <a:prstDash val="solid"/>
              <a:miter/>
            </a:ln>
          </p:spPr>
          <p:txBody>
            <a:bodyPr rtlCol="0" anchor="ctr"/>
            <a:lstStyle/>
            <a:p>
              <a:endParaRPr lang="en-US" dirty="0"/>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name="connsiteX0" fmla="*/ 98018 w 196704"/>
                <a:gd name="connsiteY0" fmla="*/ 279673 h 279724"/>
                <a:gd name="connsiteX1" fmla="*/ 78020 w 196704"/>
                <a:gd name="connsiteY1" fmla="*/ 267743 h 279724"/>
                <a:gd name="connsiteX2" fmla="*/ 17798 w 196704"/>
                <a:gd name="connsiteY2" fmla="*/ 155253 h 279724"/>
                <a:gd name="connsiteX3" fmla="*/ -41 w 196704"/>
                <a:gd name="connsiteY3" fmla="*/ 98440 h 279724"/>
                <a:gd name="connsiteX4" fmla="*/ 98268 w 196704"/>
                <a:gd name="connsiteY4" fmla="*/ -51 h 279724"/>
                <a:gd name="connsiteX5" fmla="*/ 165852 w 196704"/>
                <a:gd name="connsiteY5" fmla="*/ 26742 h 279724"/>
                <a:gd name="connsiteX6" fmla="*/ 164818 w 196704"/>
                <a:gd name="connsiteY6" fmla="*/ 38752 h 279724"/>
                <a:gd name="connsiteX7" fmla="*/ 154490 w 196704"/>
                <a:gd name="connsiteY7" fmla="*/ 39241 h 279724"/>
                <a:gd name="connsiteX8" fmla="*/ 44386 w 196704"/>
                <a:gd name="connsiteY8" fmla="*/ 37877 h 279724"/>
                <a:gd name="connsiteX9" fmla="*/ 17457 w 196704"/>
                <a:gd name="connsiteY9" fmla="*/ 98440 h 279724"/>
                <a:gd name="connsiteX10" fmla="*/ 33365 w 196704"/>
                <a:gd name="connsiteY10" fmla="*/ 146958 h 279724"/>
                <a:gd name="connsiteX11" fmla="*/ 93473 w 196704"/>
                <a:gd name="connsiteY11" fmla="*/ 259334 h 279724"/>
                <a:gd name="connsiteX12" fmla="*/ 98359 w 196704"/>
                <a:gd name="connsiteY12" fmla="*/ 262289 h 279724"/>
                <a:gd name="connsiteX13" fmla="*/ 103245 w 196704"/>
                <a:gd name="connsiteY13" fmla="*/ 259334 h 279724"/>
                <a:gd name="connsiteX14" fmla="*/ 161648 w 196704"/>
                <a:gd name="connsiteY14" fmla="*/ 150026 h 279724"/>
                <a:gd name="connsiteX15" fmla="*/ 179261 w 196704"/>
                <a:gd name="connsiteY15" fmla="*/ 86623 h 279724"/>
                <a:gd name="connsiteX16" fmla="*/ 169375 w 196704"/>
                <a:gd name="connsiteY16" fmla="*/ 57989 h 279724"/>
                <a:gd name="connsiteX17" fmla="*/ 172500 w 196704"/>
                <a:gd name="connsiteY17" fmla="*/ 46343 h 279724"/>
                <a:gd name="connsiteX18" fmla="*/ 184146 w 196704"/>
                <a:gd name="connsiteY18" fmla="*/ 49467 h 279724"/>
                <a:gd name="connsiteX19" fmla="*/ 196191 w 196704"/>
                <a:gd name="connsiteY19" fmla="*/ 84237 h 279724"/>
                <a:gd name="connsiteX20" fmla="*/ 176761 w 196704"/>
                <a:gd name="connsiteY20" fmla="*/ 157980 h 279724"/>
                <a:gd name="connsiteX21" fmla="*/ 118357 w 196704"/>
                <a:gd name="connsiteY21" fmla="*/ 267402 h 279724"/>
                <a:gd name="connsiteX22" fmla="*/ 98359 w 196704"/>
                <a:gd name="connsiteY22" fmla="*/ 279333 h 2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04" h="27972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w="11362" cap="flat">
              <a:noFill/>
              <a:prstDash val="solid"/>
              <a:miter/>
            </a:ln>
          </p:spPr>
          <p:txBody>
            <a:bodyPr rtlCol="0" anchor="ctr"/>
            <a:lstStyle/>
            <a:p>
              <a:endParaRPr lang="en-US" dirty="0"/>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name="connsiteX0" fmla="*/ 46773 w 93627"/>
                <a:gd name="connsiteY0" fmla="*/ 93577 h 93627"/>
                <a:gd name="connsiteX1" fmla="*/ -41 w 93627"/>
                <a:gd name="connsiteY1" fmla="*/ 46763 h 93627"/>
                <a:gd name="connsiteX2" fmla="*/ 46773 w 93627"/>
                <a:gd name="connsiteY2" fmla="*/ -51 h 93627"/>
                <a:gd name="connsiteX3" fmla="*/ 93586 w 93627"/>
                <a:gd name="connsiteY3" fmla="*/ 46763 h 93627"/>
                <a:gd name="connsiteX4" fmla="*/ 46773 w 93627"/>
                <a:gd name="connsiteY4" fmla="*/ 93577 h 93627"/>
                <a:gd name="connsiteX5" fmla="*/ 46773 w 93627"/>
                <a:gd name="connsiteY5" fmla="*/ 17107 h 93627"/>
                <a:gd name="connsiteX6" fmla="*/ 17116 w 93627"/>
                <a:gd name="connsiteY6" fmla="*/ 46763 h 93627"/>
                <a:gd name="connsiteX7" fmla="*/ 46773 w 93627"/>
                <a:gd name="connsiteY7" fmla="*/ 76419 h 93627"/>
                <a:gd name="connsiteX8" fmla="*/ 76429 w 93627"/>
                <a:gd name="connsiteY8" fmla="*/ 46763 h 93627"/>
                <a:gd name="connsiteX9" fmla="*/ 46773 w 93627"/>
                <a:gd name="connsiteY9" fmla="*/ 17107 h 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27" h="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w="11362" cap="flat">
              <a:noFill/>
              <a:prstDash val="solid"/>
              <a:miter/>
            </a:ln>
          </p:spPr>
          <p:txBody>
            <a:bodyPr rtlCol="0" anchor="ctr"/>
            <a:lstStyle/>
            <a:p>
              <a:endParaRPr lang="en-US" dirty="0"/>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name="connsiteX0" fmla="*/ 124947 w 250999"/>
                <a:gd name="connsiteY0" fmla="*/ 102672 h 102722"/>
                <a:gd name="connsiteX1" fmla="*/ -41 w 250999"/>
                <a:gd name="connsiteY1" fmla="*/ 47904 h 102722"/>
                <a:gd name="connsiteX2" fmla="*/ 53817 w 250999"/>
                <a:gd name="connsiteY2" fmla="*/ 2454 h 102722"/>
                <a:gd name="connsiteX3" fmla="*/ 64441 w 250999"/>
                <a:gd name="connsiteY3" fmla="*/ 8306 h 102722"/>
                <a:gd name="connsiteX4" fmla="*/ 58590 w 250999"/>
                <a:gd name="connsiteY4" fmla="*/ 18930 h 102722"/>
                <a:gd name="connsiteX5" fmla="*/ 17003 w 250999"/>
                <a:gd name="connsiteY5" fmla="*/ 47904 h 102722"/>
                <a:gd name="connsiteX6" fmla="*/ 125402 w 250999"/>
                <a:gd name="connsiteY6" fmla="*/ 85514 h 102722"/>
                <a:gd name="connsiteX7" fmla="*/ 233801 w 250999"/>
                <a:gd name="connsiteY7" fmla="*/ 47904 h 102722"/>
                <a:gd name="connsiteX8" fmla="*/ 184146 w 250999"/>
                <a:gd name="connsiteY8" fmla="*/ 16771 h 102722"/>
                <a:gd name="connsiteX9" fmla="*/ 177886 w 250999"/>
                <a:gd name="connsiteY9" fmla="*/ 6476 h 102722"/>
                <a:gd name="connsiteX10" fmla="*/ 177897 w 250999"/>
                <a:gd name="connsiteY10" fmla="*/ 6431 h 102722"/>
                <a:gd name="connsiteX11" fmla="*/ 188237 w 250999"/>
                <a:gd name="connsiteY11" fmla="*/ 181 h 102722"/>
                <a:gd name="connsiteX12" fmla="*/ 250958 w 250999"/>
                <a:gd name="connsiteY12" fmla="*/ 47904 h 102722"/>
                <a:gd name="connsiteX13" fmla="*/ 124947 w 250999"/>
                <a:gd name="connsiteY13" fmla="*/ 102672 h 1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999" h="102722">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w="11362" cap="flat">
              <a:noFill/>
              <a:prstDash val="solid"/>
              <a:miter/>
            </a:ln>
          </p:spPr>
          <p:txBody>
            <a:bodyPr rtlCol="0" anchor="ctr"/>
            <a:lstStyle/>
            <a:p>
              <a:endParaRPr lang="en-US" dirty="0"/>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name="connsiteX0" fmla="*/ 135628 w 270952"/>
                <a:gd name="connsiteY0" fmla="*/ 389331 h 389382"/>
                <a:gd name="connsiteX1" fmla="*/ 110403 w 270952"/>
                <a:gd name="connsiteY1" fmla="*/ 374219 h 389382"/>
                <a:gd name="connsiteX2" fmla="*/ 24843 w 270952"/>
                <a:gd name="connsiteY2" fmla="*/ 214347 h 389382"/>
                <a:gd name="connsiteX3" fmla="*/ -41 w 270952"/>
                <a:gd name="connsiteY3" fmla="*/ 135832 h 389382"/>
                <a:gd name="connsiteX4" fmla="*/ 136776 w 270952"/>
                <a:gd name="connsiteY4" fmla="*/ -50 h 389382"/>
                <a:gd name="connsiteX5" fmla="*/ 229483 w 270952"/>
                <a:gd name="connsiteY5" fmla="*/ 36750 h 389382"/>
                <a:gd name="connsiteX6" fmla="*/ 229483 w 270952"/>
                <a:gd name="connsiteY6" fmla="*/ 48908 h 389382"/>
                <a:gd name="connsiteX7" fmla="*/ 217325 w 270952"/>
                <a:gd name="connsiteY7" fmla="*/ 48908 h 389382"/>
                <a:gd name="connsiteX8" fmla="*/ 49022 w 270952"/>
                <a:gd name="connsiteY8" fmla="*/ 54725 h 389382"/>
                <a:gd name="connsiteX9" fmla="*/ 17003 w 270952"/>
                <a:gd name="connsiteY9" fmla="*/ 136400 h 389382"/>
                <a:gd name="connsiteX10" fmla="*/ 39728 w 270952"/>
                <a:gd name="connsiteY10" fmla="*/ 207075 h 389382"/>
                <a:gd name="connsiteX11" fmla="*/ 125174 w 270952"/>
                <a:gd name="connsiteY11" fmla="*/ 366152 h 389382"/>
                <a:gd name="connsiteX12" fmla="*/ 140525 w 270952"/>
                <a:gd name="connsiteY12" fmla="*/ 370917 h 389382"/>
                <a:gd name="connsiteX13" fmla="*/ 145286 w 270952"/>
                <a:gd name="connsiteY13" fmla="*/ 366152 h 389382"/>
                <a:gd name="connsiteX14" fmla="*/ 228233 w 270952"/>
                <a:gd name="connsiteY14" fmla="*/ 210938 h 389382"/>
                <a:gd name="connsiteX15" fmla="*/ 253685 w 270952"/>
                <a:gd name="connsiteY15" fmla="*/ 118674 h 389382"/>
                <a:gd name="connsiteX16" fmla="*/ 239141 w 270952"/>
                <a:gd name="connsiteY16" fmla="*/ 76746 h 389382"/>
                <a:gd name="connsiteX17" fmla="*/ 242323 w 270952"/>
                <a:gd name="connsiteY17" fmla="*/ 65384 h 389382"/>
                <a:gd name="connsiteX18" fmla="*/ 253685 w 270952"/>
                <a:gd name="connsiteY18" fmla="*/ 68451 h 389382"/>
                <a:gd name="connsiteX19" fmla="*/ 270275 w 270952"/>
                <a:gd name="connsiteY19" fmla="*/ 116515 h 389382"/>
                <a:gd name="connsiteX20" fmla="*/ 243118 w 270952"/>
                <a:gd name="connsiteY20" fmla="*/ 218779 h 389382"/>
                <a:gd name="connsiteX21" fmla="*/ 160058 w 270952"/>
                <a:gd name="connsiteY21" fmla="*/ 374105 h 389382"/>
                <a:gd name="connsiteX22" fmla="*/ 135628 w 270952"/>
                <a:gd name="connsiteY22" fmla="*/ 389331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52" h="38938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w="11362" cap="flat">
              <a:noFill/>
              <a:prstDash val="solid"/>
              <a:miter/>
            </a:ln>
          </p:spPr>
          <p:txBody>
            <a:bodyPr rtlCol="0" anchor="ctr"/>
            <a:lstStyle/>
            <a:p>
              <a:endParaRPr lang="en-US" dirty="0"/>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name="connsiteX0" fmla="*/ 62794 w 125670"/>
                <a:gd name="connsiteY0" fmla="*/ 125619 h 125670"/>
                <a:gd name="connsiteX1" fmla="*/ -41 w 125670"/>
                <a:gd name="connsiteY1" fmla="*/ 62784 h 125670"/>
                <a:gd name="connsiteX2" fmla="*/ 62794 w 125670"/>
                <a:gd name="connsiteY2" fmla="*/ -51 h 125670"/>
                <a:gd name="connsiteX3" fmla="*/ 125629 w 125670"/>
                <a:gd name="connsiteY3" fmla="*/ 62784 h 125670"/>
                <a:gd name="connsiteX4" fmla="*/ 62794 w 125670"/>
                <a:gd name="connsiteY4" fmla="*/ 125619 h 125670"/>
                <a:gd name="connsiteX5" fmla="*/ 62794 w 125670"/>
                <a:gd name="connsiteY5" fmla="*/ 17106 h 125670"/>
                <a:gd name="connsiteX6" fmla="*/ 17344 w 125670"/>
                <a:gd name="connsiteY6" fmla="*/ 62557 h 125670"/>
                <a:gd name="connsiteX7" fmla="*/ 62794 w 125670"/>
                <a:gd name="connsiteY7" fmla="*/ 108007 h 125670"/>
                <a:gd name="connsiteX8" fmla="*/ 108244 w 125670"/>
                <a:gd name="connsiteY8" fmla="*/ 62557 h 125670"/>
                <a:gd name="connsiteX9" fmla="*/ 62794 w 125670"/>
                <a:gd name="connsiteY9" fmla="*/ 17220 h 1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670" h="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w="11362" cap="flat">
              <a:noFill/>
              <a:prstDash val="solid"/>
              <a:miter/>
            </a:ln>
          </p:spPr>
          <p:txBody>
            <a:bodyPr rtlCol="0" anchor="ctr"/>
            <a:lstStyle/>
            <a:p>
              <a:endParaRPr lang="en-US" dirty="0"/>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name="connsiteX0" fmla="*/ 174488 w 349172"/>
                <a:gd name="connsiteY0" fmla="*/ 138682 h 138732"/>
                <a:gd name="connsiteX1" fmla="*/ -41 w 349172"/>
                <a:gd name="connsiteY1" fmla="*/ 64598 h 138732"/>
                <a:gd name="connsiteX2" fmla="*/ 73816 w 349172"/>
                <a:gd name="connsiteY2" fmla="*/ 3467 h 138732"/>
                <a:gd name="connsiteX3" fmla="*/ 84314 w 349172"/>
                <a:gd name="connsiteY3" fmla="*/ 9042 h 138732"/>
                <a:gd name="connsiteX4" fmla="*/ 84383 w 349172"/>
                <a:gd name="connsiteY4" fmla="*/ 9262 h 138732"/>
                <a:gd name="connsiteX5" fmla="*/ 78588 w 349172"/>
                <a:gd name="connsiteY5" fmla="*/ 19943 h 138732"/>
                <a:gd name="connsiteX6" fmla="*/ 17003 w 349172"/>
                <a:gd name="connsiteY6" fmla="*/ 64598 h 138732"/>
                <a:gd name="connsiteX7" fmla="*/ 174488 w 349172"/>
                <a:gd name="connsiteY7" fmla="*/ 121411 h 138732"/>
                <a:gd name="connsiteX8" fmla="*/ 331974 w 349172"/>
                <a:gd name="connsiteY8" fmla="*/ 64598 h 138732"/>
                <a:gd name="connsiteX9" fmla="*/ 258799 w 349172"/>
                <a:gd name="connsiteY9" fmla="*/ 16875 h 138732"/>
                <a:gd name="connsiteX10" fmla="*/ 252549 w 349172"/>
                <a:gd name="connsiteY10" fmla="*/ 6535 h 138732"/>
                <a:gd name="connsiteX11" fmla="*/ 262776 w 349172"/>
                <a:gd name="connsiteY11" fmla="*/ 172 h 138732"/>
                <a:gd name="connsiteX12" fmla="*/ 349131 w 349172"/>
                <a:gd name="connsiteY12" fmla="*/ 64598 h 138732"/>
                <a:gd name="connsiteX13" fmla="*/ 174488 w 349172"/>
                <a:gd name="connsiteY13" fmla="*/ 138682 h 13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72" h="13873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w="11362" cap="flat">
              <a:noFill/>
              <a:prstDash val="solid"/>
              <a:miter/>
            </a:ln>
          </p:spPr>
          <p:txBody>
            <a:bodyPr rtlCol="0" anchor="ctr"/>
            <a:lstStyle/>
            <a:p>
              <a:endParaRPr lang="en-US" dirty="0"/>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name="connsiteX0" fmla="*/ 72225 w 144911"/>
                <a:gd name="connsiteY0" fmla="*/ 203324 h 203375"/>
                <a:gd name="connsiteX1" fmla="*/ 55863 w 144911"/>
                <a:gd name="connsiteY1" fmla="*/ 193439 h 203375"/>
                <a:gd name="connsiteX2" fmla="*/ 13026 w 144911"/>
                <a:gd name="connsiteY2" fmla="*/ 113901 h 203375"/>
                <a:gd name="connsiteX3" fmla="*/ -41 w 144911"/>
                <a:gd name="connsiteY3" fmla="*/ 72541 h 203375"/>
                <a:gd name="connsiteX4" fmla="*/ 24047 w 144911"/>
                <a:gd name="connsiteY4" fmla="*/ 18569 h 203375"/>
                <a:gd name="connsiteX5" fmla="*/ 80860 w 144911"/>
                <a:gd name="connsiteY5" fmla="*/ 388 h 203375"/>
                <a:gd name="connsiteX6" fmla="*/ 122447 w 144911"/>
                <a:gd name="connsiteY6" fmla="*/ 19705 h 203375"/>
                <a:gd name="connsiteX7" fmla="*/ 122447 w 144911"/>
                <a:gd name="connsiteY7" fmla="*/ 31749 h 203375"/>
                <a:gd name="connsiteX8" fmla="*/ 110289 w 144911"/>
                <a:gd name="connsiteY8" fmla="*/ 31749 h 203375"/>
                <a:gd name="connsiteX9" fmla="*/ 31910 w 144911"/>
                <a:gd name="connsiteY9" fmla="*/ 34226 h 203375"/>
                <a:gd name="connsiteX10" fmla="*/ 16889 w 144911"/>
                <a:gd name="connsiteY10" fmla="*/ 72086 h 203375"/>
                <a:gd name="connsiteX11" fmla="*/ 28252 w 144911"/>
                <a:gd name="connsiteY11" fmla="*/ 105492 h 203375"/>
                <a:gd name="connsiteX12" fmla="*/ 71089 w 144911"/>
                <a:gd name="connsiteY12" fmla="*/ 185031 h 203375"/>
                <a:gd name="connsiteX13" fmla="*/ 73702 w 144911"/>
                <a:gd name="connsiteY13" fmla="*/ 185031 h 203375"/>
                <a:gd name="connsiteX14" fmla="*/ 115289 w 144911"/>
                <a:gd name="connsiteY14" fmla="*/ 107197 h 203375"/>
                <a:gd name="connsiteX15" fmla="*/ 127561 w 144911"/>
                <a:gd name="connsiteY15" fmla="*/ 63564 h 203375"/>
                <a:gd name="connsiteX16" fmla="*/ 120857 w 144911"/>
                <a:gd name="connsiteY16" fmla="*/ 44134 h 203375"/>
                <a:gd name="connsiteX17" fmla="*/ 123924 w 144911"/>
                <a:gd name="connsiteY17" fmla="*/ 32431 h 203375"/>
                <a:gd name="connsiteX18" fmla="*/ 135628 w 144911"/>
                <a:gd name="connsiteY18" fmla="*/ 35499 h 203375"/>
                <a:gd name="connsiteX19" fmla="*/ 144491 w 144911"/>
                <a:gd name="connsiteY19" fmla="*/ 61178 h 203375"/>
                <a:gd name="connsiteX20" fmla="*/ 130401 w 144911"/>
                <a:gd name="connsiteY20" fmla="*/ 115151 h 203375"/>
                <a:gd name="connsiteX21" fmla="*/ 88814 w 144911"/>
                <a:gd name="connsiteY21" fmla="*/ 193098 h 203375"/>
                <a:gd name="connsiteX22" fmla="*/ 72452 w 144911"/>
                <a:gd name="connsiteY22" fmla="*/ 202983 h 2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911" h="203375">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w="11362" cap="flat">
              <a:noFill/>
              <a:prstDash val="solid"/>
              <a:miter/>
            </a:ln>
          </p:spPr>
          <p:txBody>
            <a:bodyPr rtlCol="0" anchor="ctr"/>
            <a:lstStyle/>
            <a:p>
              <a:endParaRPr lang="en-US" dirty="0"/>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35751 w 71584"/>
                <a:gd name="connsiteY4" fmla="*/ 71533 h 71584"/>
                <a:gd name="connsiteX5" fmla="*/ 35751 w 71584"/>
                <a:gd name="connsiteY5" fmla="*/ 17106 h 71584"/>
                <a:gd name="connsiteX6" fmla="*/ 17116 w 71584"/>
                <a:gd name="connsiteY6" fmla="*/ 35741 h 71584"/>
                <a:gd name="connsiteX7" fmla="*/ 35751 w 71584"/>
                <a:gd name="connsiteY7" fmla="*/ 54376 h 71584"/>
                <a:gd name="connsiteX8" fmla="*/ 54386 w 71584"/>
                <a:gd name="connsiteY8" fmla="*/ 35741 h 71584"/>
                <a:gd name="connsiteX9" fmla="*/ 35751 w 71584"/>
                <a:gd name="connsiteY9"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84" h="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w="11362" cap="flat">
              <a:noFill/>
              <a:prstDash val="solid"/>
              <a:miter/>
            </a:ln>
          </p:spPr>
          <p:txBody>
            <a:bodyPr rtlCol="0" anchor="ctr"/>
            <a:lstStyle/>
            <a:p>
              <a:endParaRPr lang="en-US" dirty="0"/>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name="connsiteX0" fmla="*/ 91769 w 183732"/>
                <a:gd name="connsiteY0" fmla="*/ 78015 h 78066"/>
                <a:gd name="connsiteX1" fmla="*/ -41 w 183732"/>
                <a:gd name="connsiteY1" fmla="*/ 36655 h 78066"/>
                <a:gd name="connsiteX2" fmla="*/ 40069 w 183732"/>
                <a:gd name="connsiteY2" fmla="*/ 1886 h 78066"/>
                <a:gd name="connsiteX3" fmla="*/ 50704 w 183732"/>
                <a:gd name="connsiteY3" fmla="*/ 7544 h 78066"/>
                <a:gd name="connsiteX4" fmla="*/ 50750 w 183732"/>
                <a:gd name="connsiteY4" fmla="*/ 7681 h 78066"/>
                <a:gd name="connsiteX5" fmla="*/ 44841 w 183732"/>
                <a:gd name="connsiteY5" fmla="*/ 18361 h 78066"/>
                <a:gd name="connsiteX6" fmla="*/ 17116 w 183732"/>
                <a:gd name="connsiteY6" fmla="*/ 36655 h 78066"/>
                <a:gd name="connsiteX7" fmla="*/ 91769 w 183732"/>
                <a:gd name="connsiteY7" fmla="*/ 60971 h 78066"/>
                <a:gd name="connsiteX8" fmla="*/ 166535 w 183732"/>
                <a:gd name="connsiteY8" fmla="*/ 36655 h 78066"/>
                <a:gd name="connsiteX9" fmla="*/ 133129 w 183732"/>
                <a:gd name="connsiteY9" fmla="*/ 16771 h 78066"/>
                <a:gd name="connsiteX10" fmla="*/ 126686 w 183732"/>
                <a:gd name="connsiteY10" fmla="*/ 6783 h 78066"/>
                <a:gd name="connsiteX11" fmla="*/ 126766 w 183732"/>
                <a:gd name="connsiteY11" fmla="*/ 6431 h 78066"/>
                <a:gd name="connsiteX12" fmla="*/ 137105 w 183732"/>
                <a:gd name="connsiteY12" fmla="*/ 181 h 78066"/>
                <a:gd name="connsiteX13" fmla="*/ 183692 w 183732"/>
                <a:gd name="connsiteY13" fmla="*/ 36655 h 78066"/>
                <a:gd name="connsiteX14" fmla="*/ 91769 w 183732"/>
                <a:gd name="connsiteY14" fmla="*/ 78015 h 7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732" h="78066">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w="11362" cap="flat">
              <a:noFill/>
              <a:prstDash val="solid"/>
              <a:miter/>
            </a:ln>
          </p:spPr>
          <p:txBody>
            <a:bodyPr rtlCol="0" anchor="ctr"/>
            <a:lstStyle/>
            <a:p>
              <a:endParaRPr lang="en-US" dirty="0"/>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name="connsiteX0" fmla="*/ 72225 w 145477"/>
                <a:gd name="connsiteY0" fmla="*/ 203803 h 203854"/>
                <a:gd name="connsiteX1" fmla="*/ 55863 w 145477"/>
                <a:gd name="connsiteY1" fmla="*/ 194031 h 203854"/>
                <a:gd name="connsiteX2" fmla="*/ 13026 w 145477"/>
                <a:gd name="connsiteY2" fmla="*/ 113811 h 203854"/>
                <a:gd name="connsiteX3" fmla="*/ -41 w 145477"/>
                <a:gd name="connsiteY3" fmla="*/ 72451 h 203854"/>
                <a:gd name="connsiteX4" fmla="*/ 72441 w 145477"/>
                <a:gd name="connsiteY4" fmla="*/ -51 h 203854"/>
                <a:gd name="connsiteX5" fmla="*/ 80633 w 145477"/>
                <a:gd name="connsiteY5" fmla="*/ 413 h 203854"/>
                <a:gd name="connsiteX6" fmla="*/ 122220 w 145477"/>
                <a:gd name="connsiteY6" fmla="*/ 19615 h 203854"/>
                <a:gd name="connsiteX7" fmla="*/ 121186 w 145477"/>
                <a:gd name="connsiteY7" fmla="*/ 31622 h 203854"/>
                <a:gd name="connsiteX8" fmla="*/ 110858 w 145477"/>
                <a:gd name="connsiteY8" fmla="*/ 32114 h 203854"/>
                <a:gd name="connsiteX9" fmla="*/ 79156 w 145477"/>
                <a:gd name="connsiteY9" fmla="*/ 17343 h 203854"/>
                <a:gd name="connsiteX10" fmla="*/ 35865 w 145477"/>
                <a:gd name="connsiteY10" fmla="*/ 31205 h 203854"/>
                <a:gd name="connsiteX11" fmla="*/ 17457 w 145477"/>
                <a:gd name="connsiteY11" fmla="*/ 72451 h 203854"/>
                <a:gd name="connsiteX12" fmla="*/ 28820 w 145477"/>
                <a:gd name="connsiteY12" fmla="*/ 105857 h 203854"/>
                <a:gd name="connsiteX13" fmla="*/ 71657 w 145477"/>
                <a:gd name="connsiteY13" fmla="*/ 185396 h 203854"/>
                <a:gd name="connsiteX14" fmla="*/ 74270 w 145477"/>
                <a:gd name="connsiteY14" fmla="*/ 185396 h 203854"/>
                <a:gd name="connsiteX15" fmla="*/ 115857 w 145477"/>
                <a:gd name="connsiteY15" fmla="*/ 107562 h 203854"/>
                <a:gd name="connsiteX16" fmla="*/ 128129 w 145477"/>
                <a:gd name="connsiteY16" fmla="*/ 63816 h 203854"/>
                <a:gd name="connsiteX17" fmla="*/ 121425 w 145477"/>
                <a:gd name="connsiteY17" fmla="*/ 44386 h 203854"/>
                <a:gd name="connsiteX18" fmla="*/ 124550 w 145477"/>
                <a:gd name="connsiteY18" fmla="*/ 32739 h 203854"/>
                <a:gd name="connsiteX19" fmla="*/ 136197 w 145477"/>
                <a:gd name="connsiteY19" fmla="*/ 35864 h 203854"/>
                <a:gd name="connsiteX20" fmla="*/ 145059 w 145477"/>
                <a:gd name="connsiteY20" fmla="*/ 61430 h 203854"/>
                <a:gd name="connsiteX21" fmla="*/ 130969 w 145477"/>
                <a:gd name="connsiteY21" fmla="*/ 115516 h 203854"/>
                <a:gd name="connsiteX22" fmla="*/ 89383 w 145477"/>
                <a:gd name="connsiteY22" fmla="*/ 193463 h 203854"/>
                <a:gd name="connsiteX23" fmla="*/ 72907 w 145477"/>
                <a:gd name="connsiteY23" fmla="*/ 203235 h 20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477" h="203854">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w="11362" cap="flat">
              <a:noFill/>
              <a:prstDash val="solid"/>
              <a:miter/>
            </a:ln>
          </p:spPr>
          <p:txBody>
            <a:bodyPr rtlCol="0" anchor="ctr"/>
            <a:lstStyle/>
            <a:p>
              <a:endParaRPr lang="en-US" dirty="0"/>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71543 w 71584"/>
                <a:gd name="connsiteY4" fmla="*/ 35855 h 71584"/>
                <a:gd name="connsiteX5" fmla="*/ 35751 w 71584"/>
                <a:gd name="connsiteY5" fmla="*/ 71533 h 71584"/>
                <a:gd name="connsiteX6" fmla="*/ 35751 w 71584"/>
                <a:gd name="connsiteY6" fmla="*/ 17106 h 71584"/>
                <a:gd name="connsiteX7" fmla="*/ 16889 w 71584"/>
                <a:gd name="connsiteY7" fmla="*/ 35741 h 71584"/>
                <a:gd name="connsiteX8" fmla="*/ 35524 w 71584"/>
                <a:gd name="connsiteY8" fmla="*/ 54602 h 71584"/>
                <a:gd name="connsiteX9" fmla="*/ 54386 w 71584"/>
                <a:gd name="connsiteY9" fmla="*/ 35968 h 71584"/>
                <a:gd name="connsiteX10" fmla="*/ 54386 w 71584"/>
                <a:gd name="connsiteY10" fmla="*/ 35855 h 71584"/>
                <a:gd name="connsiteX11" fmla="*/ 35751 w 71584"/>
                <a:gd name="connsiteY11"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 h="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w="11362" cap="flat">
              <a:noFill/>
              <a:prstDash val="solid"/>
              <a:miter/>
            </a:ln>
          </p:spPr>
          <p:txBody>
            <a:bodyPr rtlCol="0" anchor="ctr"/>
            <a:lstStyle/>
            <a:p>
              <a:endParaRPr lang="en-US" dirty="0"/>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name="connsiteX0" fmla="*/ 91769 w 183619"/>
                <a:gd name="connsiteY0" fmla="*/ 78355 h 78406"/>
                <a:gd name="connsiteX1" fmla="*/ -41 w 183619"/>
                <a:gd name="connsiteY1" fmla="*/ 36882 h 78406"/>
                <a:gd name="connsiteX2" fmla="*/ 40069 w 183619"/>
                <a:gd name="connsiteY2" fmla="*/ 2794 h 78406"/>
                <a:gd name="connsiteX3" fmla="*/ 50636 w 183619"/>
                <a:gd name="connsiteY3" fmla="*/ 8589 h 78406"/>
                <a:gd name="connsiteX4" fmla="*/ 44841 w 183619"/>
                <a:gd name="connsiteY4" fmla="*/ 19156 h 78406"/>
                <a:gd name="connsiteX5" fmla="*/ 17116 w 183619"/>
                <a:gd name="connsiteY5" fmla="*/ 37450 h 78406"/>
                <a:gd name="connsiteX6" fmla="*/ 91769 w 183619"/>
                <a:gd name="connsiteY6" fmla="*/ 61766 h 78406"/>
                <a:gd name="connsiteX7" fmla="*/ 166534 w 183619"/>
                <a:gd name="connsiteY7" fmla="*/ 36541 h 78406"/>
                <a:gd name="connsiteX8" fmla="*/ 133128 w 183619"/>
                <a:gd name="connsiteY8" fmla="*/ 16770 h 78406"/>
                <a:gd name="connsiteX9" fmla="*/ 126731 w 183619"/>
                <a:gd name="connsiteY9" fmla="*/ 6553 h 78406"/>
                <a:gd name="connsiteX10" fmla="*/ 126765 w 183619"/>
                <a:gd name="connsiteY10" fmla="*/ 6430 h 78406"/>
                <a:gd name="connsiteX11" fmla="*/ 137105 w 183619"/>
                <a:gd name="connsiteY11" fmla="*/ 180 h 78406"/>
                <a:gd name="connsiteX12" fmla="*/ 183578 w 183619"/>
                <a:gd name="connsiteY12" fmla="*/ 36541 h 78406"/>
                <a:gd name="connsiteX13" fmla="*/ 91769 w 183619"/>
                <a:gd name="connsiteY13" fmla="*/ 78355 h 7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619" h="78406">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w="11362" cap="flat">
              <a:noFill/>
              <a:prstDash val="solid"/>
              <a:miter/>
            </a:ln>
          </p:spPr>
          <p:txBody>
            <a:bodyPr rtlCol="0" anchor="ctr"/>
            <a:lstStyle/>
            <a:p>
              <a:endParaRPr lang="en-US" dirty="0"/>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name="connsiteX0" fmla="*/ 190885 w 676066"/>
                <a:gd name="connsiteY0" fmla="*/ 691519 h 691569"/>
                <a:gd name="connsiteX1" fmla="*/ 190885 w 676066"/>
                <a:gd name="connsiteY1" fmla="*/ 691519 h 691569"/>
                <a:gd name="connsiteX2" fmla="*/ 7606 w 676066"/>
                <a:gd name="connsiteY2" fmla="*/ 687769 h 691569"/>
                <a:gd name="connsiteX3" fmla="*/ 16 w 676066"/>
                <a:gd name="connsiteY3" fmla="*/ 678202 h 691569"/>
                <a:gd name="connsiteX4" fmla="*/ 7606 w 676066"/>
                <a:gd name="connsiteY4" fmla="*/ 670612 h 691569"/>
                <a:gd name="connsiteX5" fmla="*/ 187704 w 676066"/>
                <a:gd name="connsiteY5" fmla="*/ 674361 h 691569"/>
                <a:gd name="connsiteX6" fmla="*/ 249175 w 676066"/>
                <a:gd name="connsiteY6" fmla="*/ 624366 h 691569"/>
                <a:gd name="connsiteX7" fmla="*/ 254515 w 676066"/>
                <a:gd name="connsiteY7" fmla="*/ 622434 h 691569"/>
                <a:gd name="connsiteX8" fmla="*/ 466087 w 676066"/>
                <a:gd name="connsiteY8" fmla="*/ 622434 h 691569"/>
                <a:gd name="connsiteX9" fmla="*/ 656524 w 676066"/>
                <a:gd name="connsiteY9" fmla="*/ 363821 h 691569"/>
                <a:gd name="connsiteX10" fmla="*/ 525968 w 676066"/>
                <a:gd name="connsiteY10" fmla="*/ 183042 h 691569"/>
                <a:gd name="connsiteX11" fmla="*/ 524264 w 676066"/>
                <a:gd name="connsiteY11" fmla="*/ 178157 h 691569"/>
                <a:gd name="connsiteX12" fmla="*/ 520968 w 676066"/>
                <a:gd name="connsiteY12" fmla="*/ 8740 h 691569"/>
                <a:gd name="connsiteX13" fmla="*/ 529377 w 676066"/>
                <a:gd name="connsiteY13" fmla="*/ -9 h 691569"/>
                <a:gd name="connsiteX14" fmla="*/ 538103 w 676066"/>
                <a:gd name="connsiteY14" fmla="*/ 7093 h 691569"/>
                <a:gd name="connsiteX15" fmla="*/ 538126 w 676066"/>
                <a:gd name="connsiteY15" fmla="*/ 8399 h 691569"/>
                <a:gd name="connsiteX16" fmla="*/ 541308 w 676066"/>
                <a:gd name="connsiteY16" fmla="*/ 175202 h 691569"/>
                <a:gd name="connsiteX17" fmla="*/ 674364 w 676066"/>
                <a:gd name="connsiteY17" fmla="*/ 358822 h 691569"/>
                <a:gd name="connsiteX18" fmla="*/ 674364 w 676066"/>
                <a:gd name="connsiteY18" fmla="*/ 368935 h 691569"/>
                <a:gd name="connsiteX19" fmla="*/ 477563 w 676066"/>
                <a:gd name="connsiteY19" fmla="*/ 636069 h 691569"/>
                <a:gd name="connsiteX20" fmla="*/ 470746 w 676066"/>
                <a:gd name="connsiteY20" fmla="*/ 639592 h 691569"/>
                <a:gd name="connsiteX21" fmla="*/ 257811 w 676066"/>
                <a:gd name="connsiteY21" fmla="*/ 639592 h 691569"/>
                <a:gd name="connsiteX22" fmla="*/ 196339 w 676066"/>
                <a:gd name="connsiteY22" fmla="*/ 689587 h 691569"/>
                <a:gd name="connsiteX23" fmla="*/ 190885 w 676066"/>
                <a:gd name="connsiteY23" fmla="*/ 691519 h 69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6066" h="691569">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w="11362" cap="flat">
              <a:noFill/>
              <a:prstDash val="solid"/>
              <a:miter/>
            </a:ln>
          </p:spPr>
          <p:txBody>
            <a:bodyPr rtlCol="0" anchor="ctr"/>
            <a:lstStyle/>
            <a:p>
              <a:endParaRPr lang="en-US" dirty="0"/>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name="connsiteX0" fmla="*/ 699087 w 1139428"/>
                <a:gd name="connsiteY0" fmla="*/ 395140 h 395191"/>
                <a:gd name="connsiteX1" fmla="*/ 453200 w 1139428"/>
                <a:gd name="connsiteY1" fmla="*/ 395140 h 395191"/>
                <a:gd name="connsiteX2" fmla="*/ 449451 w 1139428"/>
                <a:gd name="connsiteY2" fmla="*/ 394231 h 395191"/>
                <a:gd name="connsiteX3" fmla="*/ 3923 w 1139428"/>
                <a:gd name="connsiteY3" fmla="*/ 170047 h 395191"/>
                <a:gd name="connsiteX4" fmla="*/ 1332 w 1139428"/>
                <a:gd name="connsiteY4" fmla="*/ 158112 h 395191"/>
                <a:gd name="connsiteX5" fmla="*/ 11650 w 1139428"/>
                <a:gd name="connsiteY5" fmla="*/ 154708 h 395191"/>
                <a:gd name="connsiteX6" fmla="*/ 454791 w 1139428"/>
                <a:gd name="connsiteY6" fmla="*/ 378096 h 395191"/>
                <a:gd name="connsiteX7" fmla="*/ 693974 w 1139428"/>
                <a:gd name="connsiteY7" fmla="*/ 378096 h 395191"/>
                <a:gd name="connsiteX8" fmla="*/ 807599 w 1139428"/>
                <a:gd name="connsiteY8" fmla="*/ 197772 h 395191"/>
                <a:gd name="connsiteX9" fmla="*/ 814872 w 1139428"/>
                <a:gd name="connsiteY9" fmla="*/ 193681 h 395191"/>
                <a:gd name="connsiteX10" fmla="*/ 871685 w 1139428"/>
                <a:gd name="connsiteY10" fmla="*/ 193681 h 395191"/>
                <a:gd name="connsiteX11" fmla="*/ 957018 w 1139428"/>
                <a:gd name="connsiteY11" fmla="*/ 4949 h 395191"/>
                <a:gd name="connsiteX12" fmla="*/ 964858 w 1139428"/>
                <a:gd name="connsiteY12" fmla="*/ -51 h 395191"/>
                <a:gd name="connsiteX13" fmla="*/ 1130865 w 1139428"/>
                <a:gd name="connsiteY13" fmla="*/ -51 h 395191"/>
                <a:gd name="connsiteX14" fmla="*/ 1139387 w 1139428"/>
                <a:gd name="connsiteY14" fmla="*/ 8471 h 395191"/>
                <a:gd name="connsiteX15" fmla="*/ 1130865 w 1139428"/>
                <a:gd name="connsiteY15" fmla="*/ 16993 h 395191"/>
                <a:gd name="connsiteX16" fmla="*/ 970539 w 1139428"/>
                <a:gd name="connsiteY16" fmla="*/ 16993 h 395191"/>
                <a:gd name="connsiteX17" fmla="*/ 885092 w 1139428"/>
                <a:gd name="connsiteY17" fmla="*/ 205839 h 395191"/>
                <a:gd name="connsiteX18" fmla="*/ 877252 w 1139428"/>
                <a:gd name="connsiteY18" fmla="*/ 210839 h 395191"/>
                <a:gd name="connsiteX19" fmla="*/ 819530 w 1139428"/>
                <a:gd name="connsiteY19" fmla="*/ 210839 h 395191"/>
                <a:gd name="connsiteX20" fmla="*/ 705904 w 1139428"/>
                <a:gd name="connsiteY20" fmla="*/ 391163 h 395191"/>
                <a:gd name="connsiteX21" fmla="*/ 699087 w 1139428"/>
                <a:gd name="connsiteY21" fmla="*/ 395140 h 3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9428" h="395191">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w="11362" cap="flat">
              <a:noFill/>
              <a:prstDash val="solid"/>
              <a:miter/>
            </a:ln>
          </p:spPr>
          <p:txBody>
            <a:bodyPr rtlCol="0" anchor="ctr"/>
            <a:lstStyle/>
            <a:p>
              <a:endParaRPr lang="en-US" dirty="0"/>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name="connsiteX0" fmla="*/ 8594 w 17270"/>
                  <a:gd name="connsiteY0" fmla="*/ -51 h 17271"/>
                  <a:gd name="connsiteX1" fmla="*/ -41 w 17270"/>
                  <a:gd name="connsiteY1" fmla="*/ 8584 h 17271"/>
                  <a:gd name="connsiteX2" fmla="*/ 8594 w 17270"/>
                  <a:gd name="connsiteY2" fmla="*/ 17220 h 17271"/>
                  <a:gd name="connsiteX3" fmla="*/ 17229 w 17270"/>
                  <a:gd name="connsiteY3" fmla="*/ 8584 h 17271"/>
                  <a:gd name="connsiteX4" fmla="*/ 8594 w 17270"/>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822 w 17271"/>
                  <a:gd name="connsiteY5" fmla="*/ -49 h 17271"/>
                  <a:gd name="connsiteX6" fmla="*/ 8708 w 17271"/>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name="connsiteX0" fmla="*/ 8368 w 17044"/>
                  <a:gd name="connsiteY0" fmla="*/ -51 h 17043"/>
                  <a:gd name="connsiteX1" fmla="*/ -41 w 17044"/>
                  <a:gd name="connsiteY1" fmla="*/ 8583 h 17043"/>
                  <a:gd name="connsiteX2" fmla="*/ 8594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name="connsiteX0" fmla="*/ 8709 w 17272"/>
                  <a:gd name="connsiteY0" fmla="*/ -50 h 17272"/>
                  <a:gd name="connsiteX1" fmla="*/ -41 w 17272"/>
                  <a:gd name="connsiteY1" fmla="*/ 8472 h 17272"/>
                  <a:gd name="connsiteX2" fmla="*/ 8481 w 17272"/>
                  <a:gd name="connsiteY2" fmla="*/ 17221 h 17272"/>
                  <a:gd name="connsiteX3" fmla="*/ 17231 w 17272"/>
                  <a:gd name="connsiteY3" fmla="*/ 8699 h 17272"/>
                  <a:gd name="connsiteX4" fmla="*/ 17231 w 17272"/>
                  <a:gd name="connsiteY4" fmla="*/ 8585 h 17272"/>
                  <a:gd name="connsiteX5" fmla="*/ 8822 w 17272"/>
                  <a:gd name="connsiteY5" fmla="*/ -50 h 17272"/>
                  <a:gd name="connsiteX6" fmla="*/ 8709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w="11362" cap="flat">
                <a:noFill/>
                <a:prstDash val="solid"/>
                <a:miter/>
              </a:ln>
            </p:spPr>
            <p:txBody>
              <a:bodyPr rtlCol="0" anchor="ctr"/>
              <a:lstStyle/>
              <a:p>
                <a:endParaRPr lang="en-US" dirty="0"/>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name="connsiteX0" fmla="*/ 8487 w 64503"/>
                <a:gd name="connsiteY0" fmla="*/ 310446 h 310497"/>
                <a:gd name="connsiteX1" fmla="*/ -35 w 64503"/>
                <a:gd name="connsiteY1" fmla="*/ 302151 h 310497"/>
                <a:gd name="connsiteX2" fmla="*/ -35 w 64503"/>
                <a:gd name="connsiteY2" fmla="*/ 301924 h 310497"/>
                <a:gd name="connsiteX3" fmla="*/ -35 w 64503"/>
                <a:gd name="connsiteY3" fmla="*/ 125349 h 310497"/>
                <a:gd name="connsiteX4" fmla="*/ 533 w 64503"/>
                <a:gd name="connsiteY4" fmla="*/ 122168 h 310497"/>
                <a:gd name="connsiteX5" fmla="*/ 48029 w 64503"/>
                <a:gd name="connsiteY5" fmla="*/ 5246 h 310497"/>
                <a:gd name="connsiteX6" fmla="*/ 59164 w 64503"/>
                <a:gd name="connsiteY6" fmla="*/ 588 h 310497"/>
                <a:gd name="connsiteX7" fmla="*/ 63823 w 64503"/>
                <a:gd name="connsiteY7" fmla="*/ 11723 h 310497"/>
                <a:gd name="connsiteX8" fmla="*/ 17009 w 64503"/>
                <a:gd name="connsiteY8" fmla="*/ 127054 h 310497"/>
                <a:gd name="connsiteX9" fmla="*/ 17009 w 64503"/>
                <a:gd name="connsiteY9" fmla="*/ 301924 h 310497"/>
                <a:gd name="connsiteX10" fmla="*/ 8487 w 64503"/>
                <a:gd name="connsiteY10" fmla="*/ 310446 h 31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03" h="310497">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w="11362"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wrap="square" rtlCol="0">
            <a:spAutoFit/>
          </a:bodyPr>
          <a:lstStyle/>
          <a:p>
            <a:pPr algn="ctr">
              <a:buClr>
                <a:srgbClr val="008CCF"/>
              </a:buClr>
            </a:pPr>
            <a:r>
              <a:rPr lang="en-US" sz="2400" dirty="0" err="1"/>
              <a:t>Basemap</a:t>
            </a:r>
            <a:r>
              <a:rPr lang="en-US" sz="2400" dirty="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wrap="square" rtlCol="0">
            <a:spAutoFit/>
          </a:bodyPr>
          <a:lstStyle/>
          <a:p>
            <a:pPr algn="ctr">
              <a:buClr>
                <a:srgbClr val="008CCF"/>
              </a:buClr>
            </a:pPr>
            <a:r>
              <a:rPr lang="en-US" sz="2400" dirty="0"/>
              <a:t>Layers – Data items: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name="adj1" fmla="val 56035"/>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Collected in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From external sources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spd="slow" p14:dur="2000" advTm="14712"/>
    </mc:Choice>
    <mc:Fallback xmlns="">
      <p:transition spd="slow" advTm="14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72"/>
                                        </p:tgtEl>
                                        <p:attrNameLst>
                                          <p:attrName>style.visibility</p:attrName>
                                        </p:attrNameLst>
                                      </p:cBhvr>
                                      <p:to>
                                        <p:strVal val="visible"/>
                                      </p:to>
                                    </p:set>
                                    <p:animEffect transition="in" filter="wipe(left)">
                                      <p:cBhvr>
                                        <p:cTn id="11" dur="500"/>
                                        <p:tgtEl>
                                          <p:spTgt spid="17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73"/>
                                        </p:tgtEl>
                                        <p:attrNameLst>
                                          <p:attrName>style.visibility</p:attrName>
                                        </p:attrNameLst>
                                      </p:cBhvr>
                                      <p:to>
                                        <p:strVal val="visible"/>
                                      </p:to>
                                    </p:set>
                                    <p:animEffect transition="in" filter="fade">
                                      <p:cBhvr>
                                        <p:cTn id="15" dur="500"/>
                                        <p:tgtEl>
                                          <p:spTgt spid="17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774"/>
                                        </p:tgtEl>
                                        <p:attrNameLst>
                                          <p:attrName>style.visibility</p:attrName>
                                        </p:attrNameLst>
                                      </p:cBhvr>
                                      <p:to>
                                        <p:strVal val="visible"/>
                                      </p:to>
                                    </p:set>
                                    <p:animEffect transition="in" filter="fade">
                                      <p:cBhvr>
                                        <p:cTn id="23" dur="500"/>
                                        <p:tgtEl>
                                          <p:spTgt spid="1774"/>
                                        </p:tgtEl>
                                      </p:cBhvr>
                                    </p:animEffect>
                                    <p:anim calcmode="lin" valueType="num">
                                      <p:cBhvr>
                                        <p:cTn id="24" dur="500" fill="hold"/>
                                        <p:tgtEl>
                                          <p:spTgt spid="1774"/>
                                        </p:tgtEl>
                                        <p:attrNameLst>
                                          <p:attrName>ppt_x</p:attrName>
                                        </p:attrNameLst>
                                      </p:cBhvr>
                                      <p:tavLst>
                                        <p:tav tm="0">
                                          <p:val>
                                            <p:strVal val="#ppt_x"/>
                                          </p:val>
                                        </p:tav>
                                        <p:tav tm="100000">
                                          <p:val>
                                            <p:strVal val="#ppt_x"/>
                                          </p:val>
                                        </p:tav>
                                      </p:tavLst>
                                    </p:anim>
                                    <p:anim calcmode="lin" valueType="num">
                                      <p:cBhvr>
                                        <p:cTn id="25" dur="500" fill="hold"/>
                                        <p:tgtEl>
                                          <p:spTgt spid="177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3045"/>
                                        </p:tgtEl>
                                        <p:attrNameLst>
                                          <p:attrName>style.visibility</p:attrName>
                                        </p:attrNameLst>
                                      </p:cBhvr>
                                      <p:to>
                                        <p:strVal val="visible"/>
                                      </p:to>
                                    </p:set>
                                    <p:animEffect transition="in" filter="fade">
                                      <p:cBhvr>
                                        <p:cTn id="29" dur="500"/>
                                        <p:tgtEl>
                                          <p:spTgt spid="3045"/>
                                        </p:tgtEl>
                                      </p:cBhvr>
                                    </p:animEffect>
                                    <p:anim calcmode="lin" valueType="num">
                                      <p:cBhvr>
                                        <p:cTn id="30" dur="500" fill="hold"/>
                                        <p:tgtEl>
                                          <p:spTgt spid="3045"/>
                                        </p:tgtEl>
                                        <p:attrNameLst>
                                          <p:attrName>ppt_x</p:attrName>
                                        </p:attrNameLst>
                                      </p:cBhvr>
                                      <p:tavLst>
                                        <p:tav tm="0">
                                          <p:val>
                                            <p:strVal val="#ppt_x"/>
                                          </p:val>
                                        </p:tav>
                                        <p:tav tm="100000">
                                          <p:val>
                                            <p:strVal val="#ppt_x"/>
                                          </p:val>
                                        </p:tav>
                                      </p:tavLst>
                                    </p:anim>
                                    <p:anim calcmode="lin" valueType="num">
                                      <p:cBhvr>
                                        <p:cTn id="31" dur="500" fill="hold"/>
                                        <p:tgtEl>
                                          <p:spTgt spid="304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42" presetClass="entr" presetSubtype="0" fill="hold" nodeType="afterEffect">
                                  <p:stCondLst>
                                    <p:cond delay="0"/>
                                  </p:stCondLst>
                                  <p:childTnLst>
                                    <p:set>
                                      <p:cBhvr>
                                        <p:cTn id="34" dur="1" fill="hold">
                                          <p:stCondLst>
                                            <p:cond delay="0"/>
                                          </p:stCondLst>
                                        </p:cTn>
                                        <p:tgtEl>
                                          <p:spTgt spid="1809"/>
                                        </p:tgtEl>
                                        <p:attrNameLst>
                                          <p:attrName>style.visibility</p:attrName>
                                        </p:attrNameLst>
                                      </p:cBhvr>
                                      <p:to>
                                        <p:strVal val="visible"/>
                                      </p:to>
                                    </p:set>
                                    <p:animEffect transition="in" filter="fade">
                                      <p:cBhvr>
                                        <p:cTn id="35" dur="500"/>
                                        <p:tgtEl>
                                          <p:spTgt spid="1809"/>
                                        </p:tgtEl>
                                      </p:cBhvr>
                                    </p:animEffect>
                                    <p:anim calcmode="lin" valueType="num">
                                      <p:cBhvr>
                                        <p:cTn id="36" dur="500" fill="hold"/>
                                        <p:tgtEl>
                                          <p:spTgt spid="1809"/>
                                        </p:tgtEl>
                                        <p:attrNameLst>
                                          <p:attrName>ppt_x</p:attrName>
                                        </p:attrNameLst>
                                      </p:cBhvr>
                                      <p:tavLst>
                                        <p:tav tm="0">
                                          <p:val>
                                            <p:strVal val="#ppt_x"/>
                                          </p:val>
                                        </p:tav>
                                        <p:tav tm="100000">
                                          <p:val>
                                            <p:strVal val="#ppt_x"/>
                                          </p:val>
                                        </p:tav>
                                      </p:tavLst>
                                    </p:anim>
                                    <p:anim calcmode="lin" valueType="num">
                                      <p:cBhvr>
                                        <p:cTn id="37" dur="500" fill="hold"/>
                                        <p:tgtEl>
                                          <p:spTgt spid="1809"/>
                                        </p:tgtEl>
                                        <p:attrNameLst>
                                          <p:attrName>ppt_y</p:attrName>
                                        </p:attrNameLst>
                                      </p:cBhvr>
                                      <p:tavLst>
                                        <p:tav tm="0">
                                          <p:val>
                                            <p:strVal val="#ppt_y+.1"/>
                                          </p:val>
                                        </p:tav>
                                        <p:tav tm="100000">
                                          <p:val>
                                            <p:strVal val="#ppt_y"/>
                                          </p:val>
                                        </p:tav>
                                      </p:tavLst>
                                    </p:anim>
                                  </p:childTnLst>
                                </p:cTn>
                              </p:par>
                            </p:childTnLst>
                          </p:cTn>
                        </p:par>
                        <p:par>
                          <p:cTn id="38" fill="hold">
                            <p:stCondLst>
                              <p:cond delay="1500"/>
                            </p:stCondLst>
                            <p:childTnLst>
                              <p:par>
                                <p:cTn id="39" presetID="42" presetClass="entr" presetSubtype="0" fill="hold" nodeType="afterEffect">
                                  <p:stCondLst>
                                    <p:cond delay="0"/>
                                  </p:stCondLst>
                                  <p:childTnLst>
                                    <p:set>
                                      <p:cBhvr>
                                        <p:cTn id="40" dur="1" fill="hold">
                                          <p:stCondLst>
                                            <p:cond delay="0"/>
                                          </p:stCondLst>
                                        </p:cTn>
                                        <p:tgtEl>
                                          <p:spTgt spid="3056"/>
                                        </p:tgtEl>
                                        <p:attrNameLst>
                                          <p:attrName>style.visibility</p:attrName>
                                        </p:attrNameLst>
                                      </p:cBhvr>
                                      <p:to>
                                        <p:strVal val="visible"/>
                                      </p:to>
                                    </p:set>
                                    <p:animEffect transition="in" filter="fade">
                                      <p:cBhvr>
                                        <p:cTn id="41" dur="500"/>
                                        <p:tgtEl>
                                          <p:spTgt spid="3056"/>
                                        </p:tgtEl>
                                      </p:cBhvr>
                                    </p:animEffect>
                                    <p:anim calcmode="lin" valueType="num">
                                      <p:cBhvr>
                                        <p:cTn id="42" dur="500" fill="hold"/>
                                        <p:tgtEl>
                                          <p:spTgt spid="3056"/>
                                        </p:tgtEl>
                                        <p:attrNameLst>
                                          <p:attrName>ppt_x</p:attrName>
                                        </p:attrNameLst>
                                      </p:cBhvr>
                                      <p:tavLst>
                                        <p:tav tm="0">
                                          <p:val>
                                            <p:strVal val="#ppt_x"/>
                                          </p:val>
                                        </p:tav>
                                        <p:tav tm="100000">
                                          <p:val>
                                            <p:strVal val="#ppt_x"/>
                                          </p:val>
                                        </p:tav>
                                      </p:tavLst>
                                    </p:anim>
                                    <p:anim calcmode="lin" valueType="num">
                                      <p:cBhvr>
                                        <p:cTn id="43" dur="500" fill="hold"/>
                                        <p:tgtEl>
                                          <p:spTgt spid="3056"/>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nodeType="afterEffect">
                                  <p:stCondLst>
                                    <p:cond delay="0"/>
                                  </p:stCondLst>
                                  <p:childTnLst>
                                    <p:set>
                                      <p:cBhvr>
                                        <p:cTn id="46" dur="1" fill="hold">
                                          <p:stCondLst>
                                            <p:cond delay="0"/>
                                          </p:stCondLst>
                                        </p:cTn>
                                        <p:tgtEl>
                                          <p:spTgt spid="2331"/>
                                        </p:tgtEl>
                                        <p:attrNameLst>
                                          <p:attrName>style.visibility</p:attrName>
                                        </p:attrNameLst>
                                      </p:cBhvr>
                                      <p:to>
                                        <p:strVal val="visible"/>
                                      </p:to>
                                    </p:set>
                                    <p:animEffect transition="in" filter="fade">
                                      <p:cBhvr>
                                        <p:cTn id="47" dur="500"/>
                                        <p:tgtEl>
                                          <p:spTgt spid="2331"/>
                                        </p:tgtEl>
                                      </p:cBhvr>
                                    </p:animEffect>
                                    <p:anim calcmode="lin" valueType="num">
                                      <p:cBhvr>
                                        <p:cTn id="48" dur="500" fill="hold"/>
                                        <p:tgtEl>
                                          <p:spTgt spid="2331"/>
                                        </p:tgtEl>
                                        <p:attrNameLst>
                                          <p:attrName>ppt_x</p:attrName>
                                        </p:attrNameLst>
                                      </p:cBhvr>
                                      <p:tavLst>
                                        <p:tav tm="0">
                                          <p:val>
                                            <p:strVal val="#ppt_x"/>
                                          </p:val>
                                        </p:tav>
                                        <p:tav tm="100000">
                                          <p:val>
                                            <p:strVal val="#ppt_x"/>
                                          </p:val>
                                        </p:tav>
                                      </p:tavLst>
                                    </p:anim>
                                    <p:anim calcmode="lin" valueType="num">
                                      <p:cBhvr>
                                        <p:cTn id="49" dur="500" fill="hold"/>
                                        <p:tgtEl>
                                          <p:spTgt spid="2331"/>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nodeType="afterEffect">
                                  <p:stCondLst>
                                    <p:cond delay="0"/>
                                  </p:stCondLst>
                                  <p:childTnLst>
                                    <p:set>
                                      <p:cBhvr>
                                        <p:cTn id="52" dur="1" fill="hold">
                                          <p:stCondLst>
                                            <p:cond delay="0"/>
                                          </p:stCondLst>
                                        </p:cTn>
                                        <p:tgtEl>
                                          <p:spTgt spid="3075"/>
                                        </p:tgtEl>
                                        <p:attrNameLst>
                                          <p:attrName>style.visibility</p:attrName>
                                        </p:attrNameLst>
                                      </p:cBhvr>
                                      <p:to>
                                        <p:strVal val="visible"/>
                                      </p:to>
                                    </p:set>
                                    <p:animEffect transition="in" filter="fade">
                                      <p:cBhvr>
                                        <p:cTn id="53" dur="500"/>
                                        <p:tgtEl>
                                          <p:spTgt spid="3075"/>
                                        </p:tgtEl>
                                      </p:cBhvr>
                                    </p:animEffect>
                                    <p:anim calcmode="lin" valueType="num">
                                      <p:cBhvr>
                                        <p:cTn id="54" dur="500" fill="hold"/>
                                        <p:tgtEl>
                                          <p:spTgt spid="3075"/>
                                        </p:tgtEl>
                                        <p:attrNameLst>
                                          <p:attrName>ppt_x</p:attrName>
                                        </p:attrNameLst>
                                      </p:cBhvr>
                                      <p:tavLst>
                                        <p:tav tm="0">
                                          <p:val>
                                            <p:strVal val="#ppt_x"/>
                                          </p:val>
                                        </p:tav>
                                        <p:tav tm="100000">
                                          <p:val>
                                            <p:strVal val="#ppt_x"/>
                                          </p:val>
                                        </p:tav>
                                      </p:tavLst>
                                    </p:anim>
                                    <p:anim calcmode="lin" valueType="num">
                                      <p:cBhvr>
                                        <p:cTn id="55" dur="500" fill="hold"/>
                                        <p:tgtEl>
                                          <p:spTgt spid="3075"/>
                                        </p:tgtEl>
                                        <p:attrNameLst>
                                          <p:attrName>ppt_y</p:attrName>
                                        </p:attrNameLst>
                                      </p:cBhvr>
                                      <p:tavLst>
                                        <p:tav tm="0">
                                          <p:val>
                                            <p:strVal val="#ppt_y+.1"/>
                                          </p:val>
                                        </p:tav>
                                        <p:tav tm="100000">
                                          <p:val>
                                            <p:strVal val="#ppt_y"/>
                                          </p:val>
                                        </p:tav>
                                      </p:tavLst>
                                    </p:anim>
                                  </p:childTnLst>
                                </p:cTn>
                              </p:par>
                            </p:childTnLst>
                          </p:cTn>
                        </p:par>
                        <p:par>
                          <p:cTn id="56" fill="hold">
                            <p:stCondLst>
                              <p:cond delay="3000"/>
                            </p:stCondLst>
                            <p:childTnLst>
                              <p:par>
                                <p:cTn id="57" presetID="42" presetClass="entr" presetSubtype="0" fill="hold" nodeType="afterEffect">
                                  <p:stCondLst>
                                    <p:cond delay="0"/>
                                  </p:stCondLst>
                                  <p:childTnLst>
                                    <p:set>
                                      <p:cBhvr>
                                        <p:cTn id="58" dur="1" fill="hold">
                                          <p:stCondLst>
                                            <p:cond delay="0"/>
                                          </p:stCondLst>
                                        </p:cTn>
                                        <p:tgtEl>
                                          <p:spTgt spid="2375"/>
                                        </p:tgtEl>
                                        <p:attrNameLst>
                                          <p:attrName>style.visibility</p:attrName>
                                        </p:attrNameLst>
                                      </p:cBhvr>
                                      <p:to>
                                        <p:strVal val="visible"/>
                                      </p:to>
                                    </p:set>
                                    <p:animEffect transition="in" filter="fade">
                                      <p:cBhvr>
                                        <p:cTn id="59" dur="500"/>
                                        <p:tgtEl>
                                          <p:spTgt spid="2375"/>
                                        </p:tgtEl>
                                      </p:cBhvr>
                                    </p:animEffect>
                                    <p:anim calcmode="lin" valueType="num">
                                      <p:cBhvr>
                                        <p:cTn id="60" dur="500" fill="hold"/>
                                        <p:tgtEl>
                                          <p:spTgt spid="2375"/>
                                        </p:tgtEl>
                                        <p:attrNameLst>
                                          <p:attrName>ppt_x</p:attrName>
                                        </p:attrNameLst>
                                      </p:cBhvr>
                                      <p:tavLst>
                                        <p:tav tm="0">
                                          <p:val>
                                            <p:strVal val="#ppt_x"/>
                                          </p:val>
                                        </p:tav>
                                        <p:tav tm="100000">
                                          <p:val>
                                            <p:strVal val="#ppt_x"/>
                                          </p:val>
                                        </p:tav>
                                      </p:tavLst>
                                    </p:anim>
                                    <p:anim calcmode="lin" valueType="num">
                                      <p:cBhvr>
                                        <p:cTn id="61" dur="500" fill="hold"/>
                                        <p:tgtEl>
                                          <p:spTgt spid="2375"/>
                                        </p:tgtEl>
                                        <p:attrNameLst>
                                          <p:attrName>ppt_y</p:attrName>
                                        </p:attrNameLst>
                                      </p:cBhvr>
                                      <p:tavLst>
                                        <p:tav tm="0">
                                          <p:val>
                                            <p:strVal val="#ppt_y+.1"/>
                                          </p:val>
                                        </p:tav>
                                        <p:tav tm="100000">
                                          <p:val>
                                            <p:strVal val="#ppt_y"/>
                                          </p:val>
                                        </p:tav>
                                      </p:tavLst>
                                    </p:anim>
                                  </p:childTnLst>
                                </p:cTn>
                              </p:par>
                              <p:par>
                                <p:cTn id="62" presetID="22" presetClass="entr" presetSubtype="8" fill="hold" grpId="0" nodeType="withEffect">
                                  <p:stCondLst>
                                    <p:cond delay="0"/>
                                  </p:stCondLst>
                                  <p:childTnLst>
                                    <p:set>
                                      <p:cBhvr>
                                        <p:cTn id="63" dur="1" fill="hold">
                                          <p:stCondLst>
                                            <p:cond delay="0"/>
                                          </p:stCondLst>
                                        </p:cTn>
                                        <p:tgtEl>
                                          <p:spTgt spid="1771"/>
                                        </p:tgtEl>
                                        <p:attrNameLst>
                                          <p:attrName>style.visibility</p:attrName>
                                        </p:attrNameLst>
                                      </p:cBhvr>
                                      <p:to>
                                        <p:strVal val="visible"/>
                                      </p:to>
                                    </p:set>
                                    <p:animEffect transition="in" filter="wipe(left)">
                                      <p:cBhvr>
                                        <p:cTn id="64" dur="500"/>
                                        <p:tgtEl>
                                          <p:spTgt spid="177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left)">
                                      <p:cBhvr>
                                        <p:cTn id="69" dur="500"/>
                                        <p:tgtEl>
                                          <p:spTgt spid="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89"/>
                                        </p:tgtEl>
                                        <p:attrNameLst>
                                          <p:attrName>style.visibility</p:attrName>
                                        </p:attrNameLst>
                                      </p:cBhvr>
                                      <p:to>
                                        <p:strVal val="visible"/>
                                      </p:to>
                                    </p:set>
                                    <p:animEffect transition="in" filter="fade">
                                      <p:cBhvr>
                                        <p:cTn id="72" dur="500"/>
                                        <p:tgtEl>
                                          <p:spTgt spid="30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90"/>
                                        </p:tgtEl>
                                        <p:attrNameLst>
                                          <p:attrName>style.visibility</p:attrName>
                                        </p:attrNameLst>
                                      </p:cBhvr>
                                      <p:to>
                                        <p:strVal val="visible"/>
                                      </p:to>
                                    </p:set>
                                    <p:animEffect transition="in" filter="fade">
                                      <p:cBhvr>
                                        <p:cTn id="77" dur="500"/>
                                        <p:tgtEl>
                                          <p:spTgt spid="309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091"/>
                                        </p:tgtEl>
                                        <p:attrNameLst>
                                          <p:attrName>style.visibility</p:attrName>
                                        </p:attrNameLst>
                                      </p:cBhvr>
                                      <p:to>
                                        <p:strVal val="visible"/>
                                      </p:to>
                                    </p:set>
                                    <p:animEffect transition="in" filter="fade">
                                      <p:cBhvr>
                                        <p:cTn id="82" dur="500"/>
                                        <p:tgtEl>
                                          <p:spTgt spid="3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 grpId="0" animBg="1"/>
      <p:bldP spid="1772" grpId="0" animBg="1"/>
      <p:bldP spid="3" grpId="0"/>
      <p:bldP spid="3089" grpId="0"/>
      <p:bldP spid="4" grpId="0" animBg="1"/>
      <p:bldP spid="3090" grpId="0"/>
      <p:bldP spid="309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name="connsiteX0" fmla="*/ 86838 w 108402"/>
                <a:gd name="connsiteY0" fmla="*/ 100394 h 100445"/>
                <a:gd name="connsiteX1" fmla="*/ 21503 w 108402"/>
                <a:gd name="connsiteY1" fmla="*/ 100394 h 100445"/>
                <a:gd name="connsiteX2" fmla="*/ -41 w 108402"/>
                <a:gd name="connsiteY2" fmla="*/ 78987 h 100445"/>
                <a:gd name="connsiteX3" fmla="*/ 2868 w 108402"/>
                <a:gd name="connsiteY3" fmla="*/ 68125 h 100445"/>
                <a:gd name="connsiteX4" fmla="*/ 35478 w 108402"/>
                <a:gd name="connsiteY4" fmla="*/ 11312 h 100445"/>
                <a:gd name="connsiteX5" fmla="*/ 54113 w 108402"/>
                <a:gd name="connsiteY5" fmla="*/ -51 h 100445"/>
                <a:gd name="connsiteX6" fmla="*/ 54113 w 108402"/>
                <a:gd name="connsiteY6" fmla="*/ -51 h 100445"/>
                <a:gd name="connsiteX7" fmla="*/ 72748 w 108402"/>
                <a:gd name="connsiteY7" fmla="*/ 11312 h 100445"/>
                <a:gd name="connsiteX8" fmla="*/ 72748 w 108402"/>
                <a:gd name="connsiteY8" fmla="*/ 11312 h 100445"/>
                <a:gd name="connsiteX9" fmla="*/ 105472 w 108402"/>
                <a:gd name="connsiteY9" fmla="*/ 68125 h 100445"/>
                <a:gd name="connsiteX10" fmla="*/ 105472 w 108402"/>
                <a:gd name="connsiteY10" fmla="*/ 89714 h 100445"/>
                <a:gd name="connsiteX11" fmla="*/ 86838 w 108402"/>
                <a:gd name="connsiteY11" fmla="*/ 100394 h 100445"/>
                <a:gd name="connsiteX12" fmla="*/ 54113 w 108402"/>
                <a:gd name="connsiteY12" fmla="*/ 17902 h 100445"/>
                <a:gd name="connsiteX13" fmla="*/ 50363 w 108402"/>
                <a:gd name="connsiteY13" fmla="*/ 20061 h 100445"/>
                <a:gd name="connsiteX14" fmla="*/ 17639 w 108402"/>
                <a:gd name="connsiteY14" fmla="*/ 76874 h 100445"/>
                <a:gd name="connsiteX15" fmla="*/ 17639 w 108402"/>
                <a:gd name="connsiteY15" fmla="*/ 81192 h 100445"/>
                <a:gd name="connsiteX16" fmla="*/ 21503 w 108402"/>
                <a:gd name="connsiteY16" fmla="*/ 83464 h 100445"/>
                <a:gd name="connsiteX17" fmla="*/ 86838 w 108402"/>
                <a:gd name="connsiteY17" fmla="*/ 83464 h 100445"/>
                <a:gd name="connsiteX18" fmla="*/ 90701 w 108402"/>
                <a:gd name="connsiteY18" fmla="*/ 81192 h 100445"/>
                <a:gd name="connsiteX19" fmla="*/ 90701 w 108402"/>
                <a:gd name="connsiteY19" fmla="*/ 76874 h 100445"/>
                <a:gd name="connsiteX20" fmla="*/ 57976 w 108402"/>
                <a:gd name="connsiteY20" fmla="*/ 20061 h 100445"/>
                <a:gd name="connsiteX21" fmla="*/ 54113 w 108402"/>
                <a:gd name="connsiteY21" fmla="*/ 17902 h 10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402" h="100445">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w="11362" cap="flat">
              <a:noFill/>
              <a:prstDash val="solid"/>
              <a:miter/>
            </a:ln>
          </p:spPr>
          <p:txBody>
            <a:bodyPr rtlCol="0" anchor="ctr"/>
            <a:lstStyle/>
            <a:p>
              <a:endParaRPr lang="en-US" dirty="0"/>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name="connsiteX0" fmla="*/ 25149 w 40382"/>
                <a:gd name="connsiteY0" fmla="*/ 34037 h 34087"/>
                <a:gd name="connsiteX1" fmla="*/ 15150 w 40382"/>
                <a:gd name="connsiteY1" fmla="*/ 34037 h 34087"/>
                <a:gd name="connsiteX2" fmla="*/ 72 w 40382"/>
                <a:gd name="connsiteY2" fmla="*/ 15021 h 34087"/>
                <a:gd name="connsiteX3" fmla="*/ 15150 w 40382"/>
                <a:gd name="connsiteY3" fmla="*/ -51 h 34087"/>
                <a:gd name="connsiteX4" fmla="*/ 25149 w 40382"/>
                <a:gd name="connsiteY4" fmla="*/ -51 h 34087"/>
                <a:gd name="connsiteX5" fmla="*/ 40228 w 40382"/>
                <a:gd name="connsiteY5" fmla="*/ 18964 h 34087"/>
                <a:gd name="connsiteX6" fmla="*/ 25149 w 40382"/>
                <a:gd name="connsiteY6" fmla="*/ 34037 h 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82" h="34087">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w="11362" cap="flat">
              <a:noFill/>
              <a:prstDash val="solid"/>
              <a:miter/>
            </a:ln>
          </p:spPr>
          <p:txBody>
            <a:bodyPr rtlCol="0" anchor="ctr"/>
            <a:lstStyle/>
            <a:p>
              <a:endParaRPr lang="en-US" dirty="0"/>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name="connsiteX0" fmla="*/ 1362494 w 1824489"/>
                <a:gd name="connsiteY0" fmla="*/ -51 h 1011157"/>
                <a:gd name="connsiteX1" fmla="*/ 1550658 w 1824489"/>
                <a:gd name="connsiteY1" fmla="*/ -51 h 1011157"/>
                <a:gd name="connsiteX2" fmla="*/ 1689850 w 1824489"/>
                <a:gd name="connsiteY2" fmla="*/ 117438 h 1011157"/>
                <a:gd name="connsiteX3" fmla="*/ 1823133 w 1824489"/>
                <a:gd name="connsiteY3" fmla="*/ 903162 h 1011157"/>
                <a:gd name="connsiteX4" fmla="*/ 1747390 w 1824489"/>
                <a:gd name="connsiteY4" fmla="*/ 1009811 h 1011157"/>
                <a:gd name="connsiteX5" fmla="*/ 1732232 w 1824489"/>
                <a:gd name="connsiteY5" fmla="*/ 1011107 h 1011157"/>
                <a:gd name="connsiteX6" fmla="*/ 92155 w 1824489"/>
                <a:gd name="connsiteY6" fmla="*/ 1011107 h 1011157"/>
                <a:gd name="connsiteX7" fmla="*/ -41 w 1824489"/>
                <a:gd name="connsiteY7" fmla="*/ 918320 h 1011157"/>
                <a:gd name="connsiteX8" fmla="*/ 1254 w 1824489"/>
                <a:gd name="connsiteY8" fmla="*/ 903162 h 1011157"/>
                <a:gd name="connsiteX9" fmla="*/ 134538 w 1824489"/>
                <a:gd name="connsiteY9" fmla="*/ 117438 h 1011157"/>
                <a:gd name="connsiteX10" fmla="*/ 273730 w 1824489"/>
                <a:gd name="connsiteY10" fmla="*/ -51 h 1011157"/>
                <a:gd name="connsiteX11" fmla="*/ 1362835 w 1824489"/>
                <a:gd name="connsiteY11" fmla="*/ -51 h 101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489" h="1011157">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w="11362" cap="flat">
              <a:noFill/>
              <a:prstDash val="solid"/>
              <a:miter/>
            </a:ln>
          </p:spPr>
          <p:txBody>
            <a:bodyPr rtlCol="0" anchor="ctr"/>
            <a:lstStyle/>
            <a:p>
              <a:endParaRPr lang="en-US" dirty="0"/>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w="11362" cap="flat">
                <a:noFill/>
                <a:prstDash val="solid"/>
                <a:miter/>
              </a:ln>
            </p:spPr>
            <p:txBody>
              <a:bodyPr rtlCol="0" anchor="ctr"/>
              <a:lstStyle/>
              <a:p>
                <a:endParaRPr lang="en-US" dirty="0"/>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name="connsiteX0" fmla="*/ 8709 w 17271"/>
                  <a:gd name="connsiteY0" fmla="*/ 17220 h 17271"/>
                  <a:gd name="connsiteX1" fmla="*/ -41 w 17271"/>
                  <a:gd name="connsiteY1" fmla="*/ 8699 h 17271"/>
                  <a:gd name="connsiteX2" fmla="*/ 8481 w 17271"/>
                  <a:gd name="connsiteY2" fmla="*/ -50 h 17271"/>
                  <a:gd name="connsiteX3" fmla="*/ 17231 w 17271"/>
                  <a:gd name="connsiteY3" fmla="*/ 8472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w="11362" cap="flat">
                <a:noFill/>
                <a:prstDash val="solid"/>
                <a:miter/>
              </a:ln>
            </p:spPr>
            <p:txBody>
              <a:bodyPr rtlCol="0" anchor="ctr"/>
              <a:lstStyle/>
              <a:p>
                <a:endParaRPr lang="en-US" dirty="0"/>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name="connsiteX0" fmla="*/ 8708 w 17272"/>
                  <a:gd name="connsiteY0" fmla="*/ 17220 h 17271"/>
                  <a:gd name="connsiteX1" fmla="*/ -41 w 17272"/>
                  <a:gd name="connsiteY1" fmla="*/ 8699 h 17271"/>
                  <a:gd name="connsiteX2" fmla="*/ 8481 w 17272"/>
                  <a:gd name="connsiteY2" fmla="*/ -50 h 17271"/>
                  <a:gd name="connsiteX3" fmla="*/ 17230 w 17272"/>
                  <a:gd name="connsiteY3" fmla="*/ 8472 h 17271"/>
                  <a:gd name="connsiteX4" fmla="*/ 17230 w 17272"/>
                  <a:gd name="connsiteY4" fmla="*/ 8584 h 17271"/>
                  <a:gd name="connsiteX5" fmla="*/ 8822 w 17272"/>
                  <a:gd name="connsiteY5" fmla="*/ 17219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w="11362" cap="flat">
                <a:noFill/>
                <a:prstDash val="solid"/>
                <a:miter/>
              </a:ln>
            </p:spPr>
            <p:txBody>
              <a:bodyPr rtlCol="0" anchor="ctr"/>
              <a:lstStyle/>
              <a:p>
                <a:endParaRPr lang="en-US" dirty="0"/>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name="connsiteX0" fmla="*/ 8368 w 17044"/>
                  <a:gd name="connsiteY0" fmla="*/ 16993 h 17043"/>
                  <a:gd name="connsiteX1" fmla="*/ -41 w 17044"/>
                  <a:gd name="connsiteY1" fmla="*/ 8358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w="11362" cap="flat">
                <a:noFill/>
                <a:prstDash val="solid"/>
                <a:miter/>
              </a:ln>
            </p:spPr>
            <p:txBody>
              <a:bodyPr rtlCol="0" anchor="ctr"/>
              <a:lstStyle/>
              <a:p>
                <a:endParaRPr lang="en-US" dirty="0"/>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2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name="connsiteX0" fmla="*/ 8368 w 17044"/>
                  <a:gd name="connsiteY0" fmla="*/ 16993 h 17043"/>
                  <a:gd name="connsiteX1" fmla="*/ -41 w 17044"/>
                  <a:gd name="connsiteY1" fmla="*/ 8357 h 17043"/>
                  <a:gd name="connsiteX2" fmla="*/ 8595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1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w="11362" cap="flat">
                <a:noFill/>
                <a:prstDash val="solid"/>
                <a:miter/>
              </a:ln>
            </p:spPr>
            <p:txBody>
              <a:bodyPr rtlCol="0" anchor="ctr"/>
              <a:lstStyle/>
              <a:p>
                <a:endParaRPr lang="en-US" dirty="0"/>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name="connsiteX0" fmla="*/ 8709 w 17272"/>
                  <a:gd name="connsiteY0" fmla="*/ 17220 h 17271"/>
                  <a:gd name="connsiteX1" fmla="*/ -41 w 17272"/>
                  <a:gd name="connsiteY1" fmla="*/ 8699 h 17271"/>
                  <a:gd name="connsiteX2" fmla="*/ 8481 w 17272"/>
                  <a:gd name="connsiteY2" fmla="*/ -50 h 17271"/>
                  <a:gd name="connsiteX3" fmla="*/ 17231 w 17272"/>
                  <a:gd name="connsiteY3" fmla="*/ 8472 h 17271"/>
                  <a:gd name="connsiteX4" fmla="*/ 17231 w 17272"/>
                  <a:gd name="connsiteY4" fmla="*/ 8584 h 17271"/>
                  <a:gd name="connsiteX5" fmla="*/ 8823 w 17272"/>
                  <a:gd name="connsiteY5" fmla="*/ 17219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name="connsiteX0" fmla="*/ 8594 w 17271"/>
                  <a:gd name="connsiteY0" fmla="*/ 17220 h 17271"/>
                  <a:gd name="connsiteX1" fmla="*/ -41 w 17271"/>
                  <a:gd name="connsiteY1" fmla="*/ 8583 h 17271"/>
                  <a:gd name="connsiteX2" fmla="*/ 8594 w 17271"/>
                  <a:gd name="connsiteY2" fmla="*/ -51 h 17271"/>
                  <a:gd name="connsiteX3" fmla="*/ 17230 w 17271"/>
                  <a:gd name="connsiteY3" fmla="*/ 8586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name="connsiteX0" fmla="*/ 8368 w 17044"/>
                  <a:gd name="connsiteY0" fmla="*/ 16993 h 17044"/>
                  <a:gd name="connsiteX1" fmla="*/ -41 w 17044"/>
                  <a:gd name="connsiteY1" fmla="*/ 8358 h 17044"/>
                  <a:gd name="connsiteX2" fmla="*/ 8595 w 17044"/>
                  <a:gd name="connsiteY2" fmla="*/ -50 h 17044"/>
                  <a:gd name="connsiteX3" fmla="*/ 17003 w 17044"/>
                  <a:gd name="connsiteY3" fmla="*/ 8471 h 17044"/>
                  <a:gd name="connsiteX4" fmla="*/ 8481 w 17044"/>
                  <a:gd name="connsiteY4" fmla="*/ 16994 h 17044"/>
                  <a:gd name="connsiteX5" fmla="*/ 8368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name="connsiteX0" fmla="*/ 8708 w 17271"/>
                  <a:gd name="connsiteY0" fmla="*/ 17220 h 17271"/>
                  <a:gd name="connsiteX1" fmla="*/ -41 w 17271"/>
                  <a:gd name="connsiteY1" fmla="*/ 8699 h 17271"/>
                  <a:gd name="connsiteX2" fmla="*/ 8481 w 17271"/>
                  <a:gd name="connsiteY2" fmla="*/ -50 h 17271"/>
                  <a:gd name="connsiteX3" fmla="*/ 17230 w 17271"/>
                  <a:gd name="connsiteY3" fmla="*/ 8472 h 17271"/>
                  <a:gd name="connsiteX4" fmla="*/ 17230 w 17271"/>
                  <a:gd name="connsiteY4" fmla="*/ 8584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name="connsiteX0" fmla="*/ 8708 w 17271"/>
                  <a:gd name="connsiteY0" fmla="*/ 17220 h 17271"/>
                  <a:gd name="connsiteX1" fmla="*/ -41 w 17271"/>
                  <a:gd name="connsiteY1" fmla="*/ 8698 h 17271"/>
                  <a:gd name="connsiteX2" fmla="*/ 8481 w 17271"/>
                  <a:gd name="connsiteY2" fmla="*/ -50 h 17271"/>
                  <a:gd name="connsiteX3" fmla="*/ 17230 w 17271"/>
                  <a:gd name="connsiteY3" fmla="*/ 8472 h 17271"/>
                  <a:gd name="connsiteX4" fmla="*/ 17230 w 17271"/>
                  <a:gd name="connsiteY4" fmla="*/ 8698 h 17271"/>
                  <a:gd name="connsiteX5" fmla="*/ 8708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w="11362" cap="flat">
                <a:noFill/>
                <a:prstDash val="solid"/>
                <a:miter/>
              </a:ln>
            </p:spPr>
            <p:txBody>
              <a:bodyPr rtlCol="0" anchor="ctr"/>
              <a:lstStyle/>
              <a:p>
                <a:endParaRPr lang="en-US" dirty="0"/>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name="connsiteX0" fmla="*/ 8709 w 17272"/>
                  <a:gd name="connsiteY0" fmla="*/ 17220 h 17271"/>
                  <a:gd name="connsiteX1" fmla="*/ -41 w 17272"/>
                  <a:gd name="connsiteY1" fmla="*/ 8698 h 17271"/>
                  <a:gd name="connsiteX2" fmla="*/ 8481 w 17272"/>
                  <a:gd name="connsiteY2" fmla="*/ -50 h 17271"/>
                  <a:gd name="connsiteX3" fmla="*/ 17231 w 17272"/>
                  <a:gd name="connsiteY3" fmla="*/ 8471 h 17271"/>
                  <a:gd name="connsiteX4" fmla="*/ 17231 w 17272"/>
                  <a:gd name="connsiteY4" fmla="*/ 8584 h 17271"/>
                  <a:gd name="connsiteX5" fmla="*/ 8822 w 17272"/>
                  <a:gd name="connsiteY5" fmla="*/ 17220 h 17271"/>
                  <a:gd name="connsiteX6" fmla="*/ 8709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w="11362" cap="flat">
                <a:noFill/>
                <a:prstDash val="solid"/>
                <a:miter/>
              </a:ln>
            </p:spPr>
            <p:txBody>
              <a:bodyPr rtlCol="0" anchor="ctr"/>
              <a:lstStyle/>
              <a:p>
                <a:endParaRPr lang="en-US" dirty="0"/>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7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2 h 17271"/>
                  <a:gd name="connsiteX4" fmla="*/ 17231 w 17271"/>
                  <a:gd name="connsiteY4" fmla="*/ 8698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w="11362" cap="flat">
                <a:noFill/>
                <a:prstDash val="solid"/>
                <a:miter/>
              </a:ln>
            </p:spPr>
            <p:txBody>
              <a:bodyPr rtlCol="0" anchor="ctr"/>
              <a:lstStyle/>
              <a:p>
                <a:endParaRPr lang="en-US" dirty="0"/>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name="connsiteX0" fmla="*/ 8368 w 17044"/>
                  <a:gd name="connsiteY0" fmla="*/ 16993 h 17043"/>
                  <a:gd name="connsiteX1" fmla="*/ -41 w 17044"/>
                  <a:gd name="connsiteY1" fmla="*/ 8358 h 17043"/>
                  <a:gd name="connsiteX2" fmla="*/ 8594 w 17044"/>
                  <a:gd name="connsiteY2" fmla="*/ -50 h 17043"/>
                  <a:gd name="connsiteX3" fmla="*/ 17003 w 17044"/>
                  <a:gd name="connsiteY3" fmla="*/ 8471 h 17043"/>
                  <a:gd name="connsiteX4" fmla="*/ 8368 w 17044"/>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w="11362" cap="flat">
                <a:noFill/>
                <a:prstDash val="solid"/>
                <a:miter/>
              </a:ln>
            </p:spPr>
            <p:txBody>
              <a:bodyPr rtlCol="0" anchor="ctr"/>
              <a:lstStyle/>
              <a:p>
                <a:endParaRPr lang="en-US" dirty="0"/>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name="connsiteX0" fmla="*/ 8709 w 17271"/>
                  <a:gd name="connsiteY0" fmla="*/ 17220 h 17271"/>
                  <a:gd name="connsiteX1" fmla="*/ -41 w 17271"/>
                  <a:gd name="connsiteY1" fmla="*/ 8698 h 17271"/>
                  <a:gd name="connsiteX2" fmla="*/ 8481 w 17271"/>
                  <a:gd name="connsiteY2" fmla="*/ -50 h 17271"/>
                  <a:gd name="connsiteX3" fmla="*/ 17231 w 17271"/>
                  <a:gd name="connsiteY3" fmla="*/ 8471 h 17271"/>
                  <a:gd name="connsiteX4" fmla="*/ 17231 w 17271"/>
                  <a:gd name="connsiteY4" fmla="*/ 8584 h 17271"/>
                  <a:gd name="connsiteX5" fmla="*/ 8709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w="11362" cap="flat">
                <a:noFill/>
                <a:prstDash val="solid"/>
                <a:miter/>
              </a:ln>
            </p:spPr>
            <p:txBody>
              <a:bodyPr rtlCol="0" anchor="ctr"/>
              <a:lstStyle/>
              <a:p>
                <a:endParaRPr lang="en-US" dirty="0"/>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name="connsiteX0" fmla="*/ 8481 w 17044"/>
                  <a:gd name="connsiteY0" fmla="*/ 16993 h 17044"/>
                  <a:gd name="connsiteX1" fmla="*/ -41 w 17044"/>
                  <a:gd name="connsiteY1" fmla="*/ 8471 h 17044"/>
                  <a:gd name="connsiteX2" fmla="*/ 8481 w 17044"/>
                  <a:gd name="connsiteY2" fmla="*/ -51 h 17044"/>
                  <a:gd name="connsiteX3" fmla="*/ 17003 w 17044"/>
                  <a:gd name="connsiteY3" fmla="*/ 8471 h 17044"/>
                  <a:gd name="connsiteX4" fmla="*/ 8708 w 17044"/>
                  <a:gd name="connsiteY4" fmla="*/ 16993 h 17044"/>
                  <a:gd name="connsiteX5" fmla="*/ 8481 w 17044"/>
                  <a:gd name="connsiteY5" fmla="*/ 16993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w="11362" cap="flat">
                <a:noFill/>
                <a:prstDash val="solid"/>
                <a:miter/>
              </a:ln>
            </p:spPr>
            <p:txBody>
              <a:bodyPr rtlCol="0" anchor="ctr"/>
              <a:lstStyle/>
              <a:p>
                <a:endParaRPr lang="en-US" dirty="0"/>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name="connsiteX0" fmla="*/ 8708 w 17272"/>
                  <a:gd name="connsiteY0" fmla="*/ 17220 h 17271"/>
                  <a:gd name="connsiteX1" fmla="*/ -41 w 17272"/>
                  <a:gd name="connsiteY1" fmla="*/ 8698 h 17271"/>
                  <a:gd name="connsiteX2" fmla="*/ 8481 w 17272"/>
                  <a:gd name="connsiteY2" fmla="*/ -50 h 17271"/>
                  <a:gd name="connsiteX3" fmla="*/ 17230 w 17272"/>
                  <a:gd name="connsiteY3" fmla="*/ 8471 h 17271"/>
                  <a:gd name="connsiteX4" fmla="*/ 17230 w 17272"/>
                  <a:gd name="connsiteY4" fmla="*/ 8584 h 17271"/>
                  <a:gd name="connsiteX5" fmla="*/ 8822 w 17272"/>
                  <a:gd name="connsiteY5" fmla="*/ 17220 h 17271"/>
                  <a:gd name="connsiteX6" fmla="*/ 8708 w 17272"/>
                  <a:gd name="connsiteY6"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w="11362" cap="flat">
                <a:noFill/>
                <a:prstDash val="solid"/>
                <a:miter/>
              </a:ln>
            </p:spPr>
            <p:txBody>
              <a:bodyPr rtlCol="0" anchor="ctr"/>
              <a:lstStyle/>
              <a:p>
                <a:endParaRPr lang="en-US" dirty="0"/>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name="connsiteX0" fmla="*/ 8368 w 17044"/>
                  <a:gd name="connsiteY0" fmla="*/ 16994 h 17044"/>
                  <a:gd name="connsiteX1" fmla="*/ -41 w 17044"/>
                  <a:gd name="connsiteY1" fmla="*/ 8358 h 17044"/>
                  <a:gd name="connsiteX2" fmla="*/ 8594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8594 w 17270"/>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name="connsiteX0" fmla="*/ 7607 w 15295"/>
                  <a:gd name="connsiteY0" fmla="*/ 17106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w="11362" cap="flat">
                <a:noFill/>
                <a:prstDash val="solid"/>
                <a:miter/>
              </a:ln>
            </p:spPr>
            <p:txBody>
              <a:bodyPr rtlCol="0" anchor="ctr"/>
              <a:lstStyle/>
              <a:p>
                <a:endParaRPr lang="en-US" dirty="0"/>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name="connsiteX0" fmla="*/ 8594 w 17270"/>
                  <a:gd name="connsiteY0" fmla="*/ 17220 h 17271"/>
                  <a:gd name="connsiteX1" fmla="*/ -41 w 17270"/>
                  <a:gd name="connsiteY1" fmla="*/ 8584 h 17271"/>
                  <a:gd name="connsiteX2" fmla="*/ 8594 w 17270"/>
                  <a:gd name="connsiteY2" fmla="*/ -51 h 17271"/>
                  <a:gd name="connsiteX3" fmla="*/ 17229 w 17270"/>
                  <a:gd name="connsiteY3" fmla="*/ 8584 h 17271"/>
                  <a:gd name="connsiteX4" fmla="*/ 17229 w 17270"/>
                  <a:gd name="connsiteY4" fmla="*/ 8698 h 17271"/>
                  <a:gd name="connsiteX5" fmla="*/ 8594 w 17270"/>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0" h="17271">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name="connsiteX0" fmla="*/ 8368 w 17044"/>
                  <a:gd name="connsiteY0" fmla="*/ 16994 h 17044"/>
                  <a:gd name="connsiteX1" fmla="*/ -40 w 17044"/>
                  <a:gd name="connsiteY1" fmla="*/ 8358 h 17044"/>
                  <a:gd name="connsiteX2" fmla="*/ 8595 w 17044"/>
                  <a:gd name="connsiteY2" fmla="*/ -50 h 17044"/>
                  <a:gd name="connsiteX3" fmla="*/ 17004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name="connsiteX0" fmla="*/ 7607 w 15295"/>
                  <a:gd name="connsiteY0" fmla="*/ 17107 h 17157"/>
                  <a:gd name="connsiteX1" fmla="*/ 16 w 15295"/>
                  <a:gd name="connsiteY1" fmla="*/ 7539 h 17157"/>
                  <a:gd name="connsiteX2" fmla="*/ 7607 w 15295"/>
                  <a:gd name="connsiteY2" fmla="*/ -51 h 17157"/>
                  <a:gd name="connsiteX3" fmla="*/ 15197 w 15295"/>
                  <a:gd name="connsiteY3" fmla="*/ 9516 h 17157"/>
                  <a:gd name="connsiteX4" fmla="*/ 7607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w="11362" cap="flat">
                <a:noFill/>
                <a:prstDash val="solid"/>
                <a:miter/>
              </a:ln>
            </p:spPr>
            <p:txBody>
              <a:bodyPr rtlCol="0" anchor="ctr"/>
              <a:lstStyle/>
              <a:p>
                <a:endParaRPr lang="en-US" dirty="0"/>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name="connsiteX0" fmla="*/ 8709 w 17272"/>
                  <a:gd name="connsiteY0" fmla="*/ 17221 h 17272"/>
                  <a:gd name="connsiteX1" fmla="*/ -41 w 17272"/>
                  <a:gd name="connsiteY1" fmla="*/ 8699 h 17272"/>
                  <a:gd name="connsiteX2" fmla="*/ 8481 w 17272"/>
                  <a:gd name="connsiteY2" fmla="*/ -50 h 17272"/>
                  <a:gd name="connsiteX3" fmla="*/ 17231 w 17272"/>
                  <a:gd name="connsiteY3" fmla="*/ 8472 h 17272"/>
                  <a:gd name="connsiteX4" fmla="*/ 17231 w 17272"/>
                  <a:gd name="connsiteY4" fmla="*/ 8585 h 17272"/>
                  <a:gd name="connsiteX5" fmla="*/ 8823 w 17272"/>
                  <a:gd name="connsiteY5" fmla="*/ 17221 h 17272"/>
                  <a:gd name="connsiteX6" fmla="*/ 8709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w="11362" cap="flat">
                <a:noFill/>
                <a:prstDash val="solid"/>
                <a:miter/>
              </a:ln>
            </p:spPr>
            <p:txBody>
              <a:bodyPr rtlCol="0" anchor="ctr"/>
              <a:lstStyle/>
              <a:p>
                <a:endParaRPr lang="en-US" dirty="0"/>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368 w 17044"/>
                  <a:gd name="connsiteY4" fmla="*/ 16994 h 1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name="connsiteX0" fmla="*/ 8481 w 17044"/>
                  <a:gd name="connsiteY0" fmla="*/ 16993 h 17043"/>
                  <a:gd name="connsiteX1" fmla="*/ -41 w 17044"/>
                  <a:gd name="connsiteY1" fmla="*/ 8471 h 17043"/>
                  <a:gd name="connsiteX2" fmla="*/ 8481 w 17044"/>
                  <a:gd name="connsiteY2" fmla="*/ -51 h 17043"/>
                  <a:gd name="connsiteX3" fmla="*/ 17003 w 17044"/>
                  <a:gd name="connsiteY3" fmla="*/ 8471 h 17043"/>
                  <a:gd name="connsiteX4" fmla="*/ 8708 w 17044"/>
                  <a:gd name="connsiteY4" fmla="*/ 16993 h 17043"/>
                  <a:gd name="connsiteX5" fmla="*/ 8481 w 17044"/>
                  <a:gd name="connsiteY5" fmla="*/ 16993 h 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3">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name="connsiteX0" fmla="*/ 8594 w 17271"/>
                  <a:gd name="connsiteY0" fmla="*/ 17220 h 17271"/>
                  <a:gd name="connsiteX1" fmla="*/ -41 w 17271"/>
                  <a:gd name="connsiteY1" fmla="*/ 8585 h 17271"/>
                  <a:gd name="connsiteX2" fmla="*/ 8594 w 17271"/>
                  <a:gd name="connsiteY2" fmla="*/ -51 h 17271"/>
                  <a:gd name="connsiteX3" fmla="*/ 17230 w 17271"/>
                  <a:gd name="connsiteY3" fmla="*/ 8585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name="connsiteX0" fmla="*/ 7606 w 15295"/>
                  <a:gd name="connsiteY0" fmla="*/ 17107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7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w="11362" cap="flat">
                <a:noFill/>
                <a:prstDash val="solid"/>
                <a:miter/>
              </a:ln>
            </p:spPr>
            <p:txBody>
              <a:bodyPr rtlCol="0" anchor="ctr"/>
              <a:lstStyle/>
              <a:p>
                <a:endParaRPr lang="en-US" dirty="0"/>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name="connsiteX0" fmla="*/ 8368 w 17044"/>
                  <a:gd name="connsiteY0" fmla="*/ 16994 h 17044"/>
                  <a:gd name="connsiteX1" fmla="*/ -41 w 17044"/>
                  <a:gd name="connsiteY1" fmla="*/ 8358 h 17044"/>
                  <a:gd name="connsiteX2" fmla="*/ 8595 w 17044"/>
                  <a:gd name="connsiteY2" fmla="*/ -50 h 17044"/>
                  <a:gd name="connsiteX3" fmla="*/ 17003 w 17044"/>
                  <a:gd name="connsiteY3" fmla="*/ 8472 h 17044"/>
                  <a:gd name="connsiteX4" fmla="*/ 8481 w 17044"/>
                  <a:gd name="connsiteY4" fmla="*/ 16994 h 17044"/>
                  <a:gd name="connsiteX5" fmla="*/ 8368 w 17044"/>
                  <a:gd name="connsiteY5" fmla="*/ 16994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w="11362" cap="flat">
                <a:noFill/>
                <a:prstDash val="solid"/>
                <a:miter/>
              </a:ln>
            </p:spPr>
            <p:txBody>
              <a:bodyPr rtlCol="0" anchor="ctr"/>
              <a:lstStyle/>
              <a:p>
                <a:endParaRPr lang="en-US" dirty="0"/>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name="connsiteX0" fmla="*/ 8481 w 17043"/>
                  <a:gd name="connsiteY0" fmla="*/ 16993 h 17043"/>
                  <a:gd name="connsiteX1" fmla="*/ -41 w 17043"/>
                  <a:gd name="connsiteY1" fmla="*/ 8471 h 17043"/>
                  <a:gd name="connsiteX2" fmla="*/ 8481 w 17043"/>
                  <a:gd name="connsiteY2" fmla="*/ -51 h 17043"/>
                  <a:gd name="connsiteX3" fmla="*/ 17003 w 17043"/>
                  <a:gd name="connsiteY3" fmla="*/ 8471 h 17043"/>
                  <a:gd name="connsiteX4" fmla="*/ 8481 w 17043"/>
                  <a:gd name="connsiteY4" fmla="*/ 16993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w="11362" cap="flat">
                <a:noFill/>
                <a:prstDash val="solid"/>
                <a:miter/>
              </a:ln>
            </p:spPr>
            <p:txBody>
              <a:bodyPr rtlCol="0" anchor="ctr"/>
              <a:lstStyle/>
              <a:p>
                <a:endParaRPr lang="en-US" dirty="0"/>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name="connsiteX0" fmla="*/ 8708 w 17272"/>
                  <a:gd name="connsiteY0" fmla="*/ 17221 h 17272"/>
                  <a:gd name="connsiteX1" fmla="*/ -41 w 17272"/>
                  <a:gd name="connsiteY1" fmla="*/ 8699 h 17272"/>
                  <a:gd name="connsiteX2" fmla="*/ 8481 w 17272"/>
                  <a:gd name="connsiteY2" fmla="*/ -50 h 17272"/>
                  <a:gd name="connsiteX3" fmla="*/ 17230 w 17272"/>
                  <a:gd name="connsiteY3" fmla="*/ 8472 h 17272"/>
                  <a:gd name="connsiteX4" fmla="*/ 17230 w 17272"/>
                  <a:gd name="connsiteY4" fmla="*/ 8585 h 17272"/>
                  <a:gd name="connsiteX5" fmla="*/ 8822 w 17272"/>
                  <a:gd name="connsiteY5" fmla="*/ 17221 h 17272"/>
                  <a:gd name="connsiteX6" fmla="*/ 8708 w 17272"/>
                  <a:gd name="connsiteY6"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name="connsiteX0" fmla="*/ 7606 w 15295"/>
                  <a:gd name="connsiteY0" fmla="*/ 17106 h 17157"/>
                  <a:gd name="connsiteX1" fmla="*/ 16 w 15295"/>
                  <a:gd name="connsiteY1" fmla="*/ 7539 h 17157"/>
                  <a:gd name="connsiteX2" fmla="*/ 7606 w 15295"/>
                  <a:gd name="connsiteY2" fmla="*/ -51 h 17157"/>
                  <a:gd name="connsiteX3" fmla="*/ 15197 w 15295"/>
                  <a:gd name="connsiteY3" fmla="*/ 9516 h 17157"/>
                  <a:gd name="connsiteX4" fmla="*/ 7606 w 15295"/>
                  <a:gd name="connsiteY4" fmla="*/ 17106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w="11362" cap="flat">
                <a:noFill/>
                <a:prstDash val="solid"/>
                <a:miter/>
              </a:ln>
            </p:spPr>
            <p:txBody>
              <a:bodyPr rtlCol="0" anchor="ctr"/>
              <a:lstStyle/>
              <a:p>
                <a:endParaRPr lang="en-US" dirty="0"/>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8594 w 17271"/>
                  <a:gd name="connsiteY4" fmla="*/ 17220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585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585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w="11362" cap="flat">
                <a:noFill/>
                <a:prstDash val="solid"/>
                <a:miter/>
              </a:ln>
            </p:spPr>
            <p:txBody>
              <a:bodyPr rtlCol="0" anchor="ctr"/>
              <a:lstStyle/>
              <a:p>
                <a:endParaRPr lang="en-US" dirty="0"/>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name="connsiteX0" fmla="*/ 8594 w 17271"/>
                  <a:gd name="connsiteY0" fmla="*/ 17220 h 17271"/>
                  <a:gd name="connsiteX1" fmla="*/ -41 w 17271"/>
                  <a:gd name="connsiteY1" fmla="*/ 8584 h 17271"/>
                  <a:gd name="connsiteX2" fmla="*/ 8594 w 17271"/>
                  <a:gd name="connsiteY2" fmla="*/ -51 h 17271"/>
                  <a:gd name="connsiteX3" fmla="*/ 17230 w 17271"/>
                  <a:gd name="connsiteY3" fmla="*/ 8584 h 17271"/>
                  <a:gd name="connsiteX4" fmla="*/ 17230 w 17271"/>
                  <a:gd name="connsiteY4" fmla="*/ 8698 h 17271"/>
                  <a:gd name="connsiteX5" fmla="*/ 8594 w 17271"/>
                  <a:gd name="connsiteY5" fmla="*/ 1722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w="11362" cap="flat">
                <a:noFill/>
                <a:prstDash val="solid"/>
                <a:miter/>
              </a:ln>
            </p:spPr>
            <p:txBody>
              <a:bodyPr rtlCol="0" anchor="ctr"/>
              <a:lstStyle/>
              <a:p>
                <a:endParaRPr lang="en-US" dirty="0"/>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name="connsiteX0" fmla="*/ 8708 w 17271"/>
                  <a:gd name="connsiteY0" fmla="*/ 17221 h 17272"/>
                  <a:gd name="connsiteX1" fmla="*/ -41 w 17271"/>
                  <a:gd name="connsiteY1" fmla="*/ 8699 h 17272"/>
                  <a:gd name="connsiteX2" fmla="*/ 8481 w 17271"/>
                  <a:gd name="connsiteY2" fmla="*/ -50 h 17272"/>
                  <a:gd name="connsiteX3" fmla="*/ 17230 w 17271"/>
                  <a:gd name="connsiteY3" fmla="*/ 8472 h 17272"/>
                  <a:gd name="connsiteX4" fmla="*/ 17230 w 17271"/>
                  <a:gd name="connsiteY4" fmla="*/ 8699 h 17272"/>
                  <a:gd name="connsiteX5" fmla="*/ 8708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w="11362" cap="flat">
                <a:noFill/>
                <a:prstDash val="solid"/>
                <a:miter/>
              </a:ln>
            </p:spPr>
            <p:txBody>
              <a:bodyPr rtlCol="0" anchor="ctr"/>
              <a:lstStyle/>
              <a:p>
                <a:endParaRPr lang="en-US" dirty="0"/>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name="connsiteX0" fmla="*/ 8709 w 17271"/>
                  <a:gd name="connsiteY0" fmla="*/ 17221 h 17272"/>
                  <a:gd name="connsiteX1" fmla="*/ -41 w 17271"/>
                  <a:gd name="connsiteY1" fmla="*/ 8699 h 17272"/>
                  <a:gd name="connsiteX2" fmla="*/ 8481 w 17271"/>
                  <a:gd name="connsiteY2" fmla="*/ -50 h 17272"/>
                  <a:gd name="connsiteX3" fmla="*/ 17231 w 17271"/>
                  <a:gd name="connsiteY3" fmla="*/ 8472 h 17272"/>
                  <a:gd name="connsiteX4" fmla="*/ 17231 w 17271"/>
                  <a:gd name="connsiteY4" fmla="*/ 8699 h 17272"/>
                  <a:gd name="connsiteX5" fmla="*/ 8709 w 17271"/>
                  <a:gd name="connsiteY5" fmla="*/ 17221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w="11362" cap="flat">
                <a:noFill/>
                <a:prstDash val="solid"/>
                <a:miter/>
              </a:ln>
            </p:spPr>
            <p:txBody>
              <a:bodyPr rtlCol="0" anchor="ctr"/>
              <a:lstStyle/>
              <a:p>
                <a:endParaRPr lang="en-US" dirty="0"/>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name="connsiteX0" fmla="*/ 1744390 w 1853955"/>
                <a:gd name="connsiteY0" fmla="*/ 1043262 h 1043313"/>
                <a:gd name="connsiteX1" fmla="*/ 109312 w 1853955"/>
                <a:gd name="connsiteY1" fmla="*/ 1043262 h 1043313"/>
                <a:gd name="connsiteX2" fmla="*/ -41 w 1853955"/>
                <a:gd name="connsiteY2" fmla="*/ 933545 h 1043313"/>
                <a:gd name="connsiteX3" fmla="*/ 1482 w 1853955"/>
                <a:gd name="connsiteY3" fmla="*/ 915547 h 1043313"/>
                <a:gd name="connsiteX4" fmla="*/ 134424 w 1853955"/>
                <a:gd name="connsiteY4" fmla="*/ 131528 h 1043313"/>
                <a:gd name="connsiteX5" fmla="*/ 289523 w 1853955"/>
                <a:gd name="connsiteY5" fmla="*/ 62 h 1043313"/>
                <a:gd name="connsiteX6" fmla="*/ 1254662 w 1853955"/>
                <a:gd name="connsiteY6" fmla="*/ 62 h 1043313"/>
                <a:gd name="connsiteX7" fmla="*/ 1269729 w 1853955"/>
                <a:gd name="connsiteY7" fmla="*/ 19078 h 1043313"/>
                <a:gd name="connsiteX8" fmla="*/ 1254662 w 1853955"/>
                <a:gd name="connsiteY8" fmla="*/ 34150 h 1043313"/>
                <a:gd name="connsiteX9" fmla="*/ 289523 w 1853955"/>
                <a:gd name="connsiteY9" fmla="*/ 34150 h 1043313"/>
                <a:gd name="connsiteX10" fmla="*/ 167603 w 1853955"/>
                <a:gd name="connsiteY10" fmla="*/ 137209 h 1043313"/>
                <a:gd name="connsiteX11" fmla="*/ 34660 w 1853955"/>
                <a:gd name="connsiteY11" fmla="*/ 921228 h 1043313"/>
                <a:gd name="connsiteX12" fmla="*/ 96086 w 1853955"/>
                <a:gd name="connsiteY12" fmla="*/ 1007879 h 1043313"/>
                <a:gd name="connsiteX13" fmla="*/ 108744 w 1853955"/>
                <a:gd name="connsiteY13" fmla="*/ 1008947 h 1043313"/>
                <a:gd name="connsiteX14" fmla="*/ 1744958 w 1853955"/>
                <a:gd name="connsiteY14" fmla="*/ 1008947 h 1043313"/>
                <a:gd name="connsiteX15" fmla="*/ 1820133 w 1853955"/>
                <a:gd name="connsiteY15" fmla="*/ 934136 h 1043313"/>
                <a:gd name="connsiteX16" fmla="*/ 1819042 w 1853955"/>
                <a:gd name="connsiteY16" fmla="*/ 921228 h 1043313"/>
                <a:gd name="connsiteX17" fmla="*/ 1686100 w 1853955"/>
                <a:gd name="connsiteY17" fmla="*/ 137209 h 1043313"/>
                <a:gd name="connsiteX18" fmla="*/ 1563725 w 1853955"/>
                <a:gd name="connsiteY18" fmla="*/ 34150 h 1043313"/>
                <a:gd name="connsiteX19" fmla="*/ 1375901 w 1853955"/>
                <a:gd name="connsiteY19" fmla="*/ 34150 h 1043313"/>
                <a:gd name="connsiteX20" fmla="*/ 1356891 w 1853955"/>
                <a:gd name="connsiteY20" fmla="*/ 19078 h 1043313"/>
                <a:gd name="connsiteX21" fmla="*/ 1371958 w 1853955"/>
                <a:gd name="connsiteY21" fmla="*/ 62 h 1043313"/>
                <a:gd name="connsiteX22" fmla="*/ 1375901 w 1853955"/>
                <a:gd name="connsiteY22" fmla="*/ 62 h 1043313"/>
                <a:gd name="connsiteX23" fmla="*/ 1563725 w 1853955"/>
                <a:gd name="connsiteY23" fmla="*/ 62 h 1043313"/>
                <a:gd name="connsiteX24" fmla="*/ 1719393 w 1853955"/>
                <a:gd name="connsiteY24" fmla="*/ 131528 h 1043313"/>
                <a:gd name="connsiteX25" fmla="*/ 1852335 w 1853955"/>
                <a:gd name="connsiteY25" fmla="*/ 915547 h 1043313"/>
                <a:gd name="connsiteX26" fmla="*/ 1762991 w 1853955"/>
                <a:gd name="connsiteY26" fmla="*/ 1041706 h 1043313"/>
                <a:gd name="connsiteX27" fmla="*/ 1744503 w 1853955"/>
                <a:gd name="connsiteY27" fmla="*/ 1043262 h 104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53955" h="1043313">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w="11362" cap="flat">
              <a:noFill/>
              <a:prstDash val="solid"/>
              <a:miter/>
            </a:ln>
          </p:spPr>
          <p:txBody>
            <a:bodyPr rtlCol="0" anchor="ctr"/>
            <a:lstStyle/>
            <a:p>
              <a:endParaRPr lang="en-US" dirty="0"/>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name="connsiteX0" fmla="*/ 29197 w 44429"/>
                <a:gd name="connsiteY0" fmla="*/ 34150 h 34316"/>
                <a:gd name="connsiteX1" fmla="*/ 19084 w 44429"/>
                <a:gd name="connsiteY1" fmla="*/ 34150 h 34316"/>
                <a:gd name="connsiteX2" fmla="*/ 74 w 44429"/>
                <a:gd name="connsiteY2" fmla="*/ 19078 h 34316"/>
                <a:gd name="connsiteX3" fmla="*/ 15141 w 44429"/>
                <a:gd name="connsiteY3" fmla="*/ 62 h 34316"/>
                <a:gd name="connsiteX4" fmla="*/ 19084 w 44429"/>
                <a:gd name="connsiteY4" fmla="*/ 62 h 34316"/>
                <a:gd name="connsiteX5" fmla="*/ 29197 w 44429"/>
                <a:gd name="connsiteY5" fmla="*/ 62 h 34316"/>
                <a:gd name="connsiteX6" fmla="*/ 44275 w 44429"/>
                <a:gd name="connsiteY6" fmla="*/ 19078 h 34316"/>
                <a:gd name="connsiteX7" fmla="*/ 29197 w 44429"/>
                <a:gd name="connsiteY7" fmla="*/ 34150 h 3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9" h="34316">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w="11362" cap="flat">
              <a:noFill/>
              <a:prstDash val="solid"/>
              <a:miter/>
            </a:ln>
          </p:spPr>
          <p:txBody>
            <a:bodyPr rtlCol="0" anchor="ctr"/>
            <a:lstStyle/>
            <a:p>
              <a:endParaRPr lang="en-US" dirty="0"/>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name="connsiteX0" fmla="*/ 98018 w 196704"/>
                <a:gd name="connsiteY0" fmla="*/ 279673 h 279724"/>
                <a:gd name="connsiteX1" fmla="*/ 78020 w 196704"/>
                <a:gd name="connsiteY1" fmla="*/ 267743 h 279724"/>
                <a:gd name="connsiteX2" fmla="*/ 17798 w 196704"/>
                <a:gd name="connsiteY2" fmla="*/ 155253 h 279724"/>
                <a:gd name="connsiteX3" fmla="*/ -41 w 196704"/>
                <a:gd name="connsiteY3" fmla="*/ 98440 h 279724"/>
                <a:gd name="connsiteX4" fmla="*/ 98268 w 196704"/>
                <a:gd name="connsiteY4" fmla="*/ -51 h 279724"/>
                <a:gd name="connsiteX5" fmla="*/ 165852 w 196704"/>
                <a:gd name="connsiteY5" fmla="*/ 26742 h 279724"/>
                <a:gd name="connsiteX6" fmla="*/ 164818 w 196704"/>
                <a:gd name="connsiteY6" fmla="*/ 38752 h 279724"/>
                <a:gd name="connsiteX7" fmla="*/ 154490 w 196704"/>
                <a:gd name="connsiteY7" fmla="*/ 39241 h 279724"/>
                <a:gd name="connsiteX8" fmla="*/ 44386 w 196704"/>
                <a:gd name="connsiteY8" fmla="*/ 37877 h 279724"/>
                <a:gd name="connsiteX9" fmla="*/ 17457 w 196704"/>
                <a:gd name="connsiteY9" fmla="*/ 98440 h 279724"/>
                <a:gd name="connsiteX10" fmla="*/ 33365 w 196704"/>
                <a:gd name="connsiteY10" fmla="*/ 146958 h 279724"/>
                <a:gd name="connsiteX11" fmla="*/ 93473 w 196704"/>
                <a:gd name="connsiteY11" fmla="*/ 259334 h 279724"/>
                <a:gd name="connsiteX12" fmla="*/ 98359 w 196704"/>
                <a:gd name="connsiteY12" fmla="*/ 262289 h 279724"/>
                <a:gd name="connsiteX13" fmla="*/ 103245 w 196704"/>
                <a:gd name="connsiteY13" fmla="*/ 259334 h 279724"/>
                <a:gd name="connsiteX14" fmla="*/ 161648 w 196704"/>
                <a:gd name="connsiteY14" fmla="*/ 150026 h 279724"/>
                <a:gd name="connsiteX15" fmla="*/ 179261 w 196704"/>
                <a:gd name="connsiteY15" fmla="*/ 86623 h 279724"/>
                <a:gd name="connsiteX16" fmla="*/ 169375 w 196704"/>
                <a:gd name="connsiteY16" fmla="*/ 57989 h 279724"/>
                <a:gd name="connsiteX17" fmla="*/ 172500 w 196704"/>
                <a:gd name="connsiteY17" fmla="*/ 46343 h 279724"/>
                <a:gd name="connsiteX18" fmla="*/ 184146 w 196704"/>
                <a:gd name="connsiteY18" fmla="*/ 49467 h 279724"/>
                <a:gd name="connsiteX19" fmla="*/ 196191 w 196704"/>
                <a:gd name="connsiteY19" fmla="*/ 84237 h 279724"/>
                <a:gd name="connsiteX20" fmla="*/ 176761 w 196704"/>
                <a:gd name="connsiteY20" fmla="*/ 157980 h 279724"/>
                <a:gd name="connsiteX21" fmla="*/ 118357 w 196704"/>
                <a:gd name="connsiteY21" fmla="*/ 267402 h 279724"/>
                <a:gd name="connsiteX22" fmla="*/ 98359 w 196704"/>
                <a:gd name="connsiteY22" fmla="*/ 279333 h 27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04" h="27972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w="11362" cap="flat">
              <a:noFill/>
              <a:prstDash val="solid"/>
              <a:miter/>
            </a:ln>
          </p:spPr>
          <p:txBody>
            <a:bodyPr rtlCol="0" anchor="ctr"/>
            <a:lstStyle/>
            <a:p>
              <a:endParaRPr lang="en-US" dirty="0"/>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name="connsiteX0" fmla="*/ 46773 w 93627"/>
                <a:gd name="connsiteY0" fmla="*/ 93577 h 93627"/>
                <a:gd name="connsiteX1" fmla="*/ -41 w 93627"/>
                <a:gd name="connsiteY1" fmla="*/ 46763 h 93627"/>
                <a:gd name="connsiteX2" fmla="*/ 46773 w 93627"/>
                <a:gd name="connsiteY2" fmla="*/ -51 h 93627"/>
                <a:gd name="connsiteX3" fmla="*/ 93586 w 93627"/>
                <a:gd name="connsiteY3" fmla="*/ 46763 h 93627"/>
                <a:gd name="connsiteX4" fmla="*/ 46773 w 93627"/>
                <a:gd name="connsiteY4" fmla="*/ 93577 h 93627"/>
                <a:gd name="connsiteX5" fmla="*/ 46773 w 93627"/>
                <a:gd name="connsiteY5" fmla="*/ 17107 h 93627"/>
                <a:gd name="connsiteX6" fmla="*/ 17116 w 93627"/>
                <a:gd name="connsiteY6" fmla="*/ 46763 h 93627"/>
                <a:gd name="connsiteX7" fmla="*/ 46773 w 93627"/>
                <a:gd name="connsiteY7" fmla="*/ 76419 h 93627"/>
                <a:gd name="connsiteX8" fmla="*/ 76429 w 93627"/>
                <a:gd name="connsiteY8" fmla="*/ 46763 h 93627"/>
                <a:gd name="connsiteX9" fmla="*/ 46773 w 93627"/>
                <a:gd name="connsiteY9" fmla="*/ 17107 h 9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27" h="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w="11362" cap="flat">
              <a:noFill/>
              <a:prstDash val="solid"/>
              <a:miter/>
            </a:ln>
          </p:spPr>
          <p:txBody>
            <a:bodyPr rtlCol="0" anchor="ctr"/>
            <a:lstStyle/>
            <a:p>
              <a:endParaRPr lang="en-US" dirty="0"/>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name="connsiteX0" fmla="*/ 124947 w 250999"/>
                <a:gd name="connsiteY0" fmla="*/ 102672 h 102722"/>
                <a:gd name="connsiteX1" fmla="*/ -41 w 250999"/>
                <a:gd name="connsiteY1" fmla="*/ 47904 h 102722"/>
                <a:gd name="connsiteX2" fmla="*/ 53817 w 250999"/>
                <a:gd name="connsiteY2" fmla="*/ 2454 h 102722"/>
                <a:gd name="connsiteX3" fmla="*/ 64441 w 250999"/>
                <a:gd name="connsiteY3" fmla="*/ 8306 h 102722"/>
                <a:gd name="connsiteX4" fmla="*/ 58590 w 250999"/>
                <a:gd name="connsiteY4" fmla="*/ 18930 h 102722"/>
                <a:gd name="connsiteX5" fmla="*/ 17003 w 250999"/>
                <a:gd name="connsiteY5" fmla="*/ 47904 h 102722"/>
                <a:gd name="connsiteX6" fmla="*/ 125402 w 250999"/>
                <a:gd name="connsiteY6" fmla="*/ 85514 h 102722"/>
                <a:gd name="connsiteX7" fmla="*/ 233801 w 250999"/>
                <a:gd name="connsiteY7" fmla="*/ 47904 h 102722"/>
                <a:gd name="connsiteX8" fmla="*/ 184146 w 250999"/>
                <a:gd name="connsiteY8" fmla="*/ 16771 h 102722"/>
                <a:gd name="connsiteX9" fmla="*/ 177886 w 250999"/>
                <a:gd name="connsiteY9" fmla="*/ 6476 h 102722"/>
                <a:gd name="connsiteX10" fmla="*/ 177897 w 250999"/>
                <a:gd name="connsiteY10" fmla="*/ 6431 h 102722"/>
                <a:gd name="connsiteX11" fmla="*/ 188237 w 250999"/>
                <a:gd name="connsiteY11" fmla="*/ 181 h 102722"/>
                <a:gd name="connsiteX12" fmla="*/ 250958 w 250999"/>
                <a:gd name="connsiteY12" fmla="*/ 47904 h 102722"/>
                <a:gd name="connsiteX13" fmla="*/ 124947 w 250999"/>
                <a:gd name="connsiteY13" fmla="*/ 102672 h 10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999" h="102722">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w="11362" cap="flat">
              <a:noFill/>
              <a:prstDash val="solid"/>
              <a:miter/>
            </a:ln>
          </p:spPr>
          <p:txBody>
            <a:bodyPr rtlCol="0" anchor="ctr"/>
            <a:lstStyle/>
            <a:p>
              <a:endParaRPr lang="en-US" dirty="0"/>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name="connsiteX0" fmla="*/ 135628 w 270952"/>
                <a:gd name="connsiteY0" fmla="*/ 389331 h 389382"/>
                <a:gd name="connsiteX1" fmla="*/ 110403 w 270952"/>
                <a:gd name="connsiteY1" fmla="*/ 374219 h 389382"/>
                <a:gd name="connsiteX2" fmla="*/ 24843 w 270952"/>
                <a:gd name="connsiteY2" fmla="*/ 214347 h 389382"/>
                <a:gd name="connsiteX3" fmla="*/ -41 w 270952"/>
                <a:gd name="connsiteY3" fmla="*/ 135832 h 389382"/>
                <a:gd name="connsiteX4" fmla="*/ 136776 w 270952"/>
                <a:gd name="connsiteY4" fmla="*/ -50 h 389382"/>
                <a:gd name="connsiteX5" fmla="*/ 229483 w 270952"/>
                <a:gd name="connsiteY5" fmla="*/ 36750 h 389382"/>
                <a:gd name="connsiteX6" fmla="*/ 229483 w 270952"/>
                <a:gd name="connsiteY6" fmla="*/ 48908 h 389382"/>
                <a:gd name="connsiteX7" fmla="*/ 217325 w 270952"/>
                <a:gd name="connsiteY7" fmla="*/ 48908 h 389382"/>
                <a:gd name="connsiteX8" fmla="*/ 49022 w 270952"/>
                <a:gd name="connsiteY8" fmla="*/ 54725 h 389382"/>
                <a:gd name="connsiteX9" fmla="*/ 17003 w 270952"/>
                <a:gd name="connsiteY9" fmla="*/ 136400 h 389382"/>
                <a:gd name="connsiteX10" fmla="*/ 39728 w 270952"/>
                <a:gd name="connsiteY10" fmla="*/ 207075 h 389382"/>
                <a:gd name="connsiteX11" fmla="*/ 125174 w 270952"/>
                <a:gd name="connsiteY11" fmla="*/ 366152 h 389382"/>
                <a:gd name="connsiteX12" fmla="*/ 140525 w 270952"/>
                <a:gd name="connsiteY12" fmla="*/ 370917 h 389382"/>
                <a:gd name="connsiteX13" fmla="*/ 145286 w 270952"/>
                <a:gd name="connsiteY13" fmla="*/ 366152 h 389382"/>
                <a:gd name="connsiteX14" fmla="*/ 228233 w 270952"/>
                <a:gd name="connsiteY14" fmla="*/ 210938 h 389382"/>
                <a:gd name="connsiteX15" fmla="*/ 253685 w 270952"/>
                <a:gd name="connsiteY15" fmla="*/ 118674 h 389382"/>
                <a:gd name="connsiteX16" fmla="*/ 239141 w 270952"/>
                <a:gd name="connsiteY16" fmla="*/ 76746 h 389382"/>
                <a:gd name="connsiteX17" fmla="*/ 242323 w 270952"/>
                <a:gd name="connsiteY17" fmla="*/ 65384 h 389382"/>
                <a:gd name="connsiteX18" fmla="*/ 253685 w 270952"/>
                <a:gd name="connsiteY18" fmla="*/ 68451 h 389382"/>
                <a:gd name="connsiteX19" fmla="*/ 270275 w 270952"/>
                <a:gd name="connsiteY19" fmla="*/ 116515 h 389382"/>
                <a:gd name="connsiteX20" fmla="*/ 243118 w 270952"/>
                <a:gd name="connsiteY20" fmla="*/ 218779 h 389382"/>
                <a:gd name="connsiteX21" fmla="*/ 160058 w 270952"/>
                <a:gd name="connsiteY21" fmla="*/ 374105 h 389382"/>
                <a:gd name="connsiteX22" fmla="*/ 135628 w 270952"/>
                <a:gd name="connsiteY22" fmla="*/ 389331 h 389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52" h="38938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w="11362" cap="flat">
              <a:noFill/>
              <a:prstDash val="solid"/>
              <a:miter/>
            </a:ln>
          </p:spPr>
          <p:txBody>
            <a:bodyPr rtlCol="0" anchor="ctr"/>
            <a:lstStyle/>
            <a:p>
              <a:endParaRPr lang="en-US" dirty="0"/>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name="connsiteX0" fmla="*/ 62794 w 125670"/>
                <a:gd name="connsiteY0" fmla="*/ 125619 h 125670"/>
                <a:gd name="connsiteX1" fmla="*/ -41 w 125670"/>
                <a:gd name="connsiteY1" fmla="*/ 62784 h 125670"/>
                <a:gd name="connsiteX2" fmla="*/ 62794 w 125670"/>
                <a:gd name="connsiteY2" fmla="*/ -51 h 125670"/>
                <a:gd name="connsiteX3" fmla="*/ 125629 w 125670"/>
                <a:gd name="connsiteY3" fmla="*/ 62784 h 125670"/>
                <a:gd name="connsiteX4" fmla="*/ 62794 w 125670"/>
                <a:gd name="connsiteY4" fmla="*/ 125619 h 125670"/>
                <a:gd name="connsiteX5" fmla="*/ 62794 w 125670"/>
                <a:gd name="connsiteY5" fmla="*/ 17106 h 125670"/>
                <a:gd name="connsiteX6" fmla="*/ 17344 w 125670"/>
                <a:gd name="connsiteY6" fmla="*/ 62557 h 125670"/>
                <a:gd name="connsiteX7" fmla="*/ 62794 w 125670"/>
                <a:gd name="connsiteY7" fmla="*/ 108007 h 125670"/>
                <a:gd name="connsiteX8" fmla="*/ 108244 w 125670"/>
                <a:gd name="connsiteY8" fmla="*/ 62557 h 125670"/>
                <a:gd name="connsiteX9" fmla="*/ 62794 w 125670"/>
                <a:gd name="connsiteY9" fmla="*/ 17220 h 1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670" h="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w="11362" cap="flat">
              <a:noFill/>
              <a:prstDash val="solid"/>
              <a:miter/>
            </a:ln>
          </p:spPr>
          <p:txBody>
            <a:bodyPr rtlCol="0" anchor="ctr"/>
            <a:lstStyle/>
            <a:p>
              <a:endParaRPr lang="en-US" dirty="0"/>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name="connsiteX0" fmla="*/ 174488 w 349172"/>
                <a:gd name="connsiteY0" fmla="*/ 138682 h 138732"/>
                <a:gd name="connsiteX1" fmla="*/ -41 w 349172"/>
                <a:gd name="connsiteY1" fmla="*/ 64598 h 138732"/>
                <a:gd name="connsiteX2" fmla="*/ 73816 w 349172"/>
                <a:gd name="connsiteY2" fmla="*/ 3467 h 138732"/>
                <a:gd name="connsiteX3" fmla="*/ 84314 w 349172"/>
                <a:gd name="connsiteY3" fmla="*/ 9042 h 138732"/>
                <a:gd name="connsiteX4" fmla="*/ 84383 w 349172"/>
                <a:gd name="connsiteY4" fmla="*/ 9262 h 138732"/>
                <a:gd name="connsiteX5" fmla="*/ 78588 w 349172"/>
                <a:gd name="connsiteY5" fmla="*/ 19943 h 138732"/>
                <a:gd name="connsiteX6" fmla="*/ 17003 w 349172"/>
                <a:gd name="connsiteY6" fmla="*/ 64598 h 138732"/>
                <a:gd name="connsiteX7" fmla="*/ 174488 w 349172"/>
                <a:gd name="connsiteY7" fmla="*/ 121411 h 138732"/>
                <a:gd name="connsiteX8" fmla="*/ 331974 w 349172"/>
                <a:gd name="connsiteY8" fmla="*/ 64598 h 138732"/>
                <a:gd name="connsiteX9" fmla="*/ 258799 w 349172"/>
                <a:gd name="connsiteY9" fmla="*/ 16875 h 138732"/>
                <a:gd name="connsiteX10" fmla="*/ 252549 w 349172"/>
                <a:gd name="connsiteY10" fmla="*/ 6535 h 138732"/>
                <a:gd name="connsiteX11" fmla="*/ 262776 w 349172"/>
                <a:gd name="connsiteY11" fmla="*/ 172 h 138732"/>
                <a:gd name="connsiteX12" fmla="*/ 349131 w 349172"/>
                <a:gd name="connsiteY12" fmla="*/ 64598 h 138732"/>
                <a:gd name="connsiteX13" fmla="*/ 174488 w 349172"/>
                <a:gd name="connsiteY13" fmla="*/ 138682 h 13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72" h="13873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w="11362" cap="flat">
              <a:noFill/>
              <a:prstDash val="solid"/>
              <a:miter/>
            </a:ln>
          </p:spPr>
          <p:txBody>
            <a:bodyPr rtlCol="0" anchor="ctr"/>
            <a:lstStyle/>
            <a:p>
              <a:endParaRPr lang="en-US" dirty="0"/>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name="connsiteX0" fmla="*/ 72225 w 144911"/>
                <a:gd name="connsiteY0" fmla="*/ 203324 h 203375"/>
                <a:gd name="connsiteX1" fmla="*/ 55863 w 144911"/>
                <a:gd name="connsiteY1" fmla="*/ 193439 h 203375"/>
                <a:gd name="connsiteX2" fmla="*/ 13026 w 144911"/>
                <a:gd name="connsiteY2" fmla="*/ 113901 h 203375"/>
                <a:gd name="connsiteX3" fmla="*/ -41 w 144911"/>
                <a:gd name="connsiteY3" fmla="*/ 72541 h 203375"/>
                <a:gd name="connsiteX4" fmla="*/ 24047 w 144911"/>
                <a:gd name="connsiteY4" fmla="*/ 18569 h 203375"/>
                <a:gd name="connsiteX5" fmla="*/ 80860 w 144911"/>
                <a:gd name="connsiteY5" fmla="*/ 388 h 203375"/>
                <a:gd name="connsiteX6" fmla="*/ 122447 w 144911"/>
                <a:gd name="connsiteY6" fmla="*/ 19705 h 203375"/>
                <a:gd name="connsiteX7" fmla="*/ 122447 w 144911"/>
                <a:gd name="connsiteY7" fmla="*/ 31749 h 203375"/>
                <a:gd name="connsiteX8" fmla="*/ 110289 w 144911"/>
                <a:gd name="connsiteY8" fmla="*/ 31749 h 203375"/>
                <a:gd name="connsiteX9" fmla="*/ 31910 w 144911"/>
                <a:gd name="connsiteY9" fmla="*/ 34226 h 203375"/>
                <a:gd name="connsiteX10" fmla="*/ 16889 w 144911"/>
                <a:gd name="connsiteY10" fmla="*/ 72086 h 203375"/>
                <a:gd name="connsiteX11" fmla="*/ 28252 w 144911"/>
                <a:gd name="connsiteY11" fmla="*/ 105492 h 203375"/>
                <a:gd name="connsiteX12" fmla="*/ 71089 w 144911"/>
                <a:gd name="connsiteY12" fmla="*/ 185031 h 203375"/>
                <a:gd name="connsiteX13" fmla="*/ 73702 w 144911"/>
                <a:gd name="connsiteY13" fmla="*/ 185031 h 203375"/>
                <a:gd name="connsiteX14" fmla="*/ 115289 w 144911"/>
                <a:gd name="connsiteY14" fmla="*/ 107197 h 203375"/>
                <a:gd name="connsiteX15" fmla="*/ 127561 w 144911"/>
                <a:gd name="connsiteY15" fmla="*/ 63564 h 203375"/>
                <a:gd name="connsiteX16" fmla="*/ 120857 w 144911"/>
                <a:gd name="connsiteY16" fmla="*/ 44134 h 203375"/>
                <a:gd name="connsiteX17" fmla="*/ 123924 w 144911"/>
                <a:gd name="connsiteY17" fmla="*/ 32431 h 203375"/>
                <a:gd name="connsiteX18" fmla="*/ 135628 w 144911"/>
                <a:gd name="connsiteY18" fmla="*/ 35499 h 203375"/>
                <a:gd name="connsiteX19" fmla="*/ 144491 w 144911"/>
                <a:gd name="connsiteY19" fmla="*/ 61178 h 203375"/>
                <a:gd name="connsiteX20" fmla="*/ 130401 w 144911"/>
                <a:gd name="connsiteY20" fmla="*/ 115151 h 203375"/>
                <a:gd name="connsiteX21" fmla="*/ 88814 w 144911"/>
                <a:gd name="connsiteY21" fmla="*/ 193098 h 203375"/>
                <a:gd name="connsiteX22" fmla="*/ 72452 w 144911"/>
                <a:gd name="connsiteY22" fmla="*/ 202983 h 2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911" h="203375">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w="11362" cap="flat">
              <a:noFill/>
              <a:prstDash val="solid"/>
              <a:miter/>
            </a:ln>
          </p:spPr>
          <p:txBody>
            <a:bodyPr rtlCol="0" anchor="ctr"/>
            <a:lstStyle/>
            <a:p>
              <a:endParaRPr lang="en-US" dirty="0"/>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35751 w 71584"/>
                <a:gd name="connsiteY4" fmla="*/ 71533 h 71584"/>
                <a:gd name="connsiteX5" fmla="*/ 35751 w 71584"/>
                <a:gd name="connsiteY5" fmla="*/ 17106 h 71584"/>
                <a:gd name="connsiteX6" fmla="*/ 17116 w 71584"/>
                <a:gd name="connsiteY6" fmla="*/ 35741 h 71584"/>
                <a:gd name="connsiteX7" fmla="*/ 35751 w 71584"/>
                <a:gd name="connsiteY7" fmla="*/ 54376 h 71584"/>
                <a:gd name="connsiteX8" fmla="*/ 54386 w 71584"/>
                <a:gd name="connsiteY8" fmla="*/ 35741 h 71584"/>
                <a:gd name="connsiteX9" fmla="*/ 35751 w 71584"/>
                <a:gd name="connsiteY9"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84" h="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w="11362" cap="flat">
              <a:noFill/>
              <a:prstDash val="solid"/>
              <a:miter/>
            </a:ln>
          </p:spPr>
          <p:txBody>
            <a:bodyPr rtlCol="0" anchor="ctr"/>
            <a:lstStyle/>
            <a:p>
              <a:endParaRPr lang="en-US" dirty="0"/>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name="connsiteX0" fmla="*/ 91769 w 183732"/>
                <a:gd name="connsiteY0" fmla="*/ 78015 h 78066"/>
                <a:gd name="connsiteX1" fmla="*/ -41 w 183732"/>
                <a:gd name="connsiteY1" fmla="*/ 36655 h 78066"/>
                <a:gd name="connsiteX2" fmla="*/ 40069 w 183732"/>
                <a:gd name="connsiteY2" fmla="*/ 1886 h 78066"/>
                <a:gd name="connsiteX3" fmla="*/ 50704 w 183732"/>
                <a:gd name="connsiteY3" fmla="*/ 7544 h 78066"/>
                <a:gd name="connsiteX4" fmla="*/ 50750 w 183732"/>
                <a:gd name="connsiteY4" fmla="*/ 7681 h 78066"/>
                <a:gd name="connsiteX5" fmla="*/ 44841 w 183732"/>
                <a:gd name="connsiteY5" fmla="*/ 18361 h 78066"/>
                <a:gd name="connsiteX6" fmla="*/ 17116 w 183732"/>
                <a:gd name="connsiteY6" fmla="*/ 36655 h 78066"/>
                <a:gd name="connsiteX7" fmla="*/ 91769 w 183732"/>
                <a:gd name="connsiteY7" fmla="*/ 60971 h 78066"/>
                <a:gd name="connsiteX8" fmla="*/ 166535 w 183732"/>
                <a:gd name="connsiteY8" fmla="*/ 36655 h 78066"/>
                <a:gd name="connsiteX9" fmla="*/ 133129 w 183732"/>
                <a:gd name="connsiteY9" fmla="*/ 16771 h 78066"/>
                <a:gd name="connsiteX10" fmla="*/ 126686 w 183732"/>
                <a:gd name="connsiteY10" fmla="*/ 6783 h 78066"/>
                <a:gd name="connsiteX11" fmla="*/ 126766 w 183732"/>
                <a:gd name="connsiteY11" fmla="*/ 6431 h 78066"/>
                <a:gd name="connsiteX12" fmla="*/ 137105 w 183732"/>
                <a:gd name="connsiteY12" fmla="*/ 181 h 78066"/>
                <a:gd name="connsiteX13" fmla="*/ 183692 w 183732"/>
                <a:gd name="connsiteY13" fmla="*/ 36655 h 78066"/>
                <a:gd name="connsiteX14" fmla="*/ 91769 w 183732"/>
                <a:gd name="connsiteY14" fmla="*/ 78015 h 7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732" h="78066">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w="11362" cap="flat">
              <a:noFill/>
              <a:prstDash val="solid"/>
              <a:miter/>
            </a:ln>
          </p:spPr>
          <p:txBody>
            <a:bodyPr rtlCol="0" anchor="ctr"/>
            <a:lstStyle/>
            <a:p>
              <a:endParaRPr lang="en-US" dirty="0"/>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name="connsiteX0" fmla="*/ 72225 w 145477"/>
                <a:gd name="connsiteY0" fmla="*/ 203803 h 203854"/>
                <a:gd name="connsiteX1" fmla="*/ 55863 w 145477"/>
                <a:gd name="connsiteY1" fmla="*/ 194031 h 203854"/>
                <a:gd name="connsiteX2" fmla="*/ 13026 w 145477"/>
                <a:gd name="connsiteY2" fmla="*/ 113811 h 203854"/>
                <a:gd name="connsiteX3" fmla="*/ -41 w 145477"/>
                <a:gd name="connsiteY3" fmla="*/ 72451 h 203854"/>
                <a:gd name="connsiteX4" fmla="*/ 72441 w 145477"/>
                <a:gd name="connsiteY4" fmla="*/ -51 h 203854"/>
                <a:gd name="connsiteX5" fmla="*/ 80633 w 145477"/>
                <a:gd name="connsiteY5" fmla="*/ 413 h 203854"/>
                <a:gd name="connsiteX6" fmla="*/ 122220 w 145477"/>
                <a:gd name="connsiteY6" fmla="*/ 19615 h 203854"/>
                <a:gd name="connsiteX7" fmla="*/ 121186 w 145477"/>
                <a:gd name="connsiteY7" fmla="*/ 31622 h 203854"/>
                <a:gd name="connsiteX8" fmla="*/ 110858 w 145477"/>
                <a:gd name="connsiteY8" fmla="*/ 32114 h 203854"/>
                <a:gd name="connsiteX9" fmla="*/ 79156 w 145477"/>
                <a:gd name="connsiteY9" fmla="*/ 17343 h 203854"/>
                <a:gd name="connsiteX10" fmla="*/ 35865 w 145477"/>
                <a:gd name="connsiteY10" fmla="*/ 31205 h 203854"/>
                <a:gd name="connsiteX11" fmla="*/ 17457 w 145477"/>
                <a:gd name="connsiteY11" fmla="*/ 72451 h 203854"/>
                <a:gd name="connsiteX12" fmla="*/ 28820 w 145477"/>
                <a:gd name="connsiteY12" fmla="*/ 105857 h 203854"/>
                <a:gd name="connsiteX13" fmla="*/ 71657 w 145477"/>
                <a:gd name="connsiteY13" fmla="*/ 185396 h 203854"/>
                <a:gd name="connsiteX14" fmla="*/ 74270 w 145477"/>
                <a:gd name="connsiteY14" fmla="*/ 185396 h 203854"/>
                <a:gd name="connsiteX15" fmla="*/ 115857 w 145477"/>
                <a:gd name="connsiteY15" fmla="*/ 107562 h 203854"/>
                <a:gd name="connsiteX16" fmla="*/ 128129 w 145477"/>
                <a:gd name="connsiteY16" fmla="*/ 63816 h 203854"/>
                <a:gd name="connsiteX17" fmla="*/ 121425 w 145477"/>
                <a:gd name="connsiteY17" fmla="*/ 44386 h 203854"/>
                <a:gd name="connsiteX18" fmla="*/ 124550 w 145477"/>
                <a:gd name="connsiteY18" fmla="*/ 32739 h 203854"/>
                <a:gd name="connsiteX19" fmla="*/ 136197 w 145477"/>
                <a:gd name="connsiteY19" fmla="*/ 35864 h 203854"/>
                <a:gd name="connsiteX20" fmla="*/ 145059 w 145477"/>
                <a:gd name="connsiteY20" fmla="*/ 61430 h 203854"/>
                <a:gd name="connsiteX21" fmla="*/ 130969 w 145477"/>
                <a:gd name="connsiteY21" fmla="*/ 115516 h 203854"/>
                <a:gd name="connsiteX22" fmla="*/ 89383 w 145477"/>
                <a:gd name="connsiteY22" fmla="*/ 193463 h 203854"/>
                <a:gd name="connsiteX23" fmla="*/ 72907 w 145477"/>
                <a:gd name="connsiteY23" fmla="*/ 203235 h 20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477" h="203854">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w="11362" cap="flat">
              <a:noFill/>
              <a:prstDash val="solid"/>
              <a:miter/>
            </a:ln>
          </p:spPr>
          <p:txBody>
            <a:bodyPr rtlCol="0" anchor="ctr"/>
            <a:lstStyle/>
            <a:p>
              <a:endParaRPr lang="en-US" dirty="0"/>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name="connsiteX0" fmla="*/ 35751 w 71584"/>
                <a:gd name="connsiteY0" fmla="*/ 71533 h 71584"/>
                <a:gd name="connsiteX1" fmla="*/ -41 w 71584"/>
                <a:gd name="connsiteY1" fmla="*/ 35741 h 71584"/>
                <a:gd name="connsiteX2" fmla="*/ 35751 w 71584"/>
                <a:gd name="connsiteY2" fmla="*/ -51 h 71584"/>
                <a:gd name="connsiteX3" fmla="*/ 71543 w 71584"/>
                <a:gd name="connsiteY3" fmla="*/ 35741 h 71584"/>
                <a:gd name="connsiteX4" fmla="*/ 71543 w 71584"/>
                <a:gd name="connsiteY4" fmla="*/ 35855 h 71584"/>
                <a:gd name="connsiteX5" fmla="*/ 35751 w 71584"/>
                <a:gd name="connsiteY5" fmla="*/ 71533 h 71584"/>
                <a:gd name="connsiteX6" fmla="*/ 35751 w 71584"/>
                <a:gd name="connsiteY6" fmla="*/ 17106 h 71584"/>
                <a:gd name="connsiteX7" fmla="*/ 16889 w 71584"/>
                <a:gd name="connsiteY7" fmla="*/ 35741 h 71584"/>
                <a:gd name="connsiteX8" fmla="*/ 35524 w 71584"/>
                <a:gd name="connsiteY8" fmla="*/ 54602 h 71584"/>
                <a:gd name="connsiteX9" fmla="*/ 54386 w 71584"/>
                <a:gd name="connsiteY9" fmla="*/ 35968 h 71584"/>
                <a:gd name="connsiteX10" fmla="*/ 54386 w 71584"/>
                <a:gd name="connsiteY10" fmla="*/ 35855 h 71584"/>
                <a:gd name="connsiteX11" fmla="*/ 35751 w 71584"/>
                <a:gd name="connsiteY11" fmla="*/ 17106 h 7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 h="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w="11362" cap="flat">
              <a:noFill/>
              <a:prstDash val="solid"/>
              <a:miter/>
            </a:ln>
          </p:spPr>
          <p:txBody>
            <a:bodyPr rtlCol="0" anchor="ctr"/>
            <a:lstStyle/>
            <a:p>
              <a:endParaRPr lang="en-US" dirty="0"/>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name="connsiteX0" fmla="*/ 91769 w 183619"/>
                <a:gd name="connsiteY0" fmla="*/ 78355 h 78406"/>
                <a:gd name="connsiteX1" fmla="*/ -41 w 183619"/>
                <a:gd name="connsiteY1" fmla="*/ 36882 h 78406"/>
                <a:gd name="connsiteX2" fmla="*/ 40069 w 183619"/>
                <a:gd name="connsiteY2" fmla="*/ 2794 h 78406"/>
                <a:gd name="connsiteX3" fmla="*/ 50636 w 183619"/>
                <a:gd name="connsiteY3" fmla="*/ 8589 h 78406"/>
                <a:gd name="connsiteX4" fmla="*/ 44841 w 183619"/>
                <a:gd name="connsiteY4" fmla="*/ 19156 h 78406"/>
                <a:gd name="connsiteX5" fmla="*/ 17116 w 183619"/>
                <a:gd name="connsiteY5" fmla="*/ 37450 h 78406"/>
                <a:gd name="connsiteX6" fmla="*/ 91769 w 183619"/>
                <a:gd name="connsiteY6" fmla="*/ 61766 h 78406"/>
                <a:gd name="connsiteX7" fmla="*/ 166534 w 183619"/>
                <a:gd name="connsiteY7" fmla="*/ 36541 h 78406"/>
                <a:gd name="connsiteX8" fmla="*/ 133128 w 183619"/>
                <a:gd name="connsiteY8" fmla="*/ 16770 h 78406"/>
                <a:gd name="connsiteX9" fmla="*/ 126731 w 183619"/>
                <a:gd name="connsiteY9" fmla="*/ 6553 h 78406"/>
                <a:gd name="connsiteX10" fmla="*/ 126765 w 183619"/>
                <a:gd name="connsiteY10" fmla="*/ 6430 h 78406"/>
                <a:gd name="connsiteX11" fmla="*/ 137105 w 183619"/>
                <a:gd name="connsiteY11" fmla="*/ 180 h 78406"/>
                <a:gd name="connsiteX12" fmla="*/ 183578 w 183619"/>
                <a:gd name="connsiteY12" fmla="*/ 36541 h 78406"/>
                <a:gd name="connsiteX13" fmla="*/ 91769 w 183619"/>
                <a:gd name="connsiteY13" fmla="*/ 78355 h 7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619" h="78406">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w="11362" cap="flat">
              <a:noFill/>
              <a:prstDash val="solid"/>
              <a:miter/>
            </a:ln>
          </p:spPr>
          <p:txBody>
            <a:bodyPr rtlCol="0" anchor="ctr"/>
            <a:lstStyle/>
            <a:p>
              <a:endParaRPr lang="en-US" dirty="0"/>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name="connsiteX0" fmla="*/ 190885 w 676066"/>
                <a:gd name="connsiteY0" fmla="*/ 691519 h 691569"/>
                <a:gd name="connsiteX1" fmla="*/ 190885 w 676066"/>
                <a:gd name="connsiteY1" fmla="*/ 691519 h 691569"/>
                <a:gd name="connsiteX2" fmla="*/ 7606 w 676066"/>
                <a:gd name="connsiteY2" fmla="*/ 687769 h 691569"/>
                <a:gd name="connsiteX3" fmla="*/ 16 w 676066"/>
                <a:gd name="connsiteY3" fmla="*/ 678202 h 691569"/>
                <a:gd name="connsiteX4" fmla="*/ 7606 w 676066"/>
                <a:gd name="connsiteY4" fmla="*/ 670612 h 691569"/>
                <a:gd name="connsiteX5" fmla="*/ 187704 w 676066"/>
                <a:gd name="connsiteY5" fmla="*/ 674361 h 691569"/>
                <a:gd name="connsiteX6" fmla="*/ 249175 w 676066"/>
                <a:gd name="connsiteY6" fmla="*/ 624366 h 691569"/>
                <a:gd name="connsiteX7" fmla="*/ 254515 w 676066"/>
                <a:gd name="connsiteY7" fmla="*/ 622434 h 691569"/>
                <a:gd name="connsiteX8" fmla="*/ 466087 w 676066"/>
                <a:gd name="connsiteY8" fmla="*/ 622434 h 691569"/>
                <a:gd name="connsiteX9" fmla="*/ 656524 w 676066"/>
                <a:gd name="connsiteY9" fmla="*/ 363821 h 691569"/>
                <a:gd name="connsiteX10" fmla="*/ 525968 w 676066"/>
                <a:gd name="connsiteY10" fmla="*/ 183042 h 691569"/>
                <a:gd name="connsiteX11" fmla="*/ 524264 w 676066"/>
                <a:gd name="connsiteY11" fmla="*/ 178157 h 691569"/>
                <a:gd name="connsiteX12" fmla="*/ 520968 w 676066"/>
                <a:gd name="connsiteY12" fmla="*/ 8740 h 691569"/>
                <a:gd name="connsiteX13" fmla="*/ 529377 w 676066"/>
                <a:gd name="connsiteY13" fmla="*/ -9 h 691569"/>
                <a:gd name="connsiteX14" fmla="*/ 538103 w 676066"/>
                <a:gd name="connsiteY14" fmla="*/ 7093 h 691569"/>
                <a:gd name="connsiteX15" fmla="*/ 538126 w 676066"/>
                <a:gd name="connsiteY15" fmla="*/ 8399 h 691569"/>
                <a:gd name="connsiteX16" fmla="*/ 541308 w 676066"/>
                <a:gd name="connsiteY16" fmla="*/ 175202 h 691569"/>
                <a:gd name="connsiteX17" fmla="*/ 674364 w 676066"/>
                <a:gd name="connsiteY17" fmla="*/ 358822 h 691569"/>
                <a:gd name="connsiteX18" fmla="*/ 674364 w 676066"/>
                <a:gd name="connsiteY18" fmla="*/ 368935 h 691569"/>
                <a:gd name="connsiteX19" fmla="*/ 477563 w 676066"/>
                <a:gd name="connsiteY19" fmla="*/ 636069 h 691569"/>
                <a:gd name="connsiteX20" fmla="*/ 470746 w 676066"/>
                <a:gd name="connsiteY20" fmla="*/ 639592 h 691569"/>
                <a:gd name="connsiteX21" fmla="*/ 257811 w 676066"/>
                <a:gd name="connsiteY21" fmla="*/ 639592 h 691569"/>
                <a:gd name="connsiteX22" fmla="*/ 196339 w 676066"/>
                <a:gd name="connsiteY22" fmla="*/ 689587 h 691569"/>
                <a:gd name="connsiteX23" fmla="*/ 190885 w 676066"/>
                <a:gd name="connsiteY23" fmla="*/ 691519 h 69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6066" h="691569">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w="11362" cap="flat">
              <a:noFill/>
              <a:prstDash val="solid"/>
              <a:miter/>
            </a:ln>
          </p:spPr>
          <p:txBody>
            <a:bodyPr rtlCol="0" anchor="ctr"/>
            <a:lstStyle/>
            <a:p>
              <a:endParaRPr lang="en-US" dirty="0"/>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name="connsiteX0" fmla="*/ 699087 w 1139428"/>
                <a:gd name="connsiteY0" fmla="*/ 395140 h 395191"/>
                <a:gd name="connsiteX1" fmla="*/ 453200 w 1139428"/>
                <a:gd name="connsiteY1" fmla="*/ 395140 h 395191"/>
                <a:gd name="connsiteX2" fmla="*/ 449451 w 1139428"/>
                <a:gd name="connsiteY2" fmla="*/ 394231 h 395191"/>
                <a:gd name="connsiteX3" fmla="*/ 3923 w 1139428"/>
                <a:gd name="connsiteY3" fmla="*/ 170047 h 395191"/>
                <a:gd name="connsiteX4" fmla="*/ 1332 w 1139428"/>
                <a:gd name="connsiteY4" fmla="*/ 158112 h 395191"/>
                <a:gd name="connsiteX5" fmla="*/ 11650 w 1139428"/>
                <a:gd name="connsiteY5" fmla="*/ 154708 h 395191"/>
                <a:gd name="connsiteX6" fmla="*/ 454791 w 1139428"/>
                <a:gd name="connsiteY6" fmla="*/ 378096 h 395191"/>
                <a:gd name="connsiteX7" fmla="*/ 693974 w 1139428"/>
                <a:gd name="connsiteY7" fmla="*/ 378096 h 395191"/>
                <a:gd name="connsiteX8" fmla="*/ 807599 w 1139428"/>
                <a:gd name="connsiteY8" fmla="*/ 197772 h 395191"/>
                <a:gd name="connsiteX9" fmla="*/ 814872 w 1139428"/>
                <a:gd name="connsiteY9" fmla="*/ 193681 h 395191"/>
                <a:gd name="connsiteX10" fmla="*/ 871685 w 1139428"/>
                <a:gd name="connsiteY10" fmla="*/ 193681 h 395191"/>
                <a:gd name="connsiteX11" fmla="*/ 957018 w 1139428"/>
                <a:gd name="connsiteY11" fmla="*/ 4949 h 395191"/>
                <a:gd name="connsiteX12" fmla="*/ 964858 w 1139428"/>
                <a:gd name="connsiteY12" fmla="*/ -51 h 395191"/>
                <a:gd name="connsiteX13" fmla="*/ 1130865 w 1139428"/>
                <a:gd name="connsiteY13" fmla="*/ -51 h 395191"/>
                <a:gd name="connsiteX14" fmla="*/ 1139387 w 1139428"/>
                <a:gd name="connsiteY14" fmla="*/ 8471 h 395191"/>
                <a:gd name="connsiteX15" fmla="*/ 1130865 w 1139428"/>
                <a:gd name="connsiteY15" fmla="*/ 16993 h 395191"/>
                <a:gd name="connsiteX16" fmla="*/ 970539 w 1139428"/>
                <a:gd name="connsiteY16" fmla="*/ 16993 h 395191"/>
                <a:gd name="connsiteX17" fmla="*/ 885092 w 1139428"/>
                <a:gd name="connsiteY17" fmla="*/ 205839 h 395191"/>
                <a:gd name="connsiteX18" fmla="*/ 877252 w 1139428"/>
                <a:gd name="connsiteY18" fmla="*/ 210839 h 395191"/>
                <a:gd name="connsiteX19" fmla="*/ 819530 w 1139428"/>
                <a:gd name="connsiteY19" fmla="*/ 210839 h 395191"/>
                <a:gd name="connsiteX20" fmla="*/ 705904 w 1139428"/>
                <a:gd name="connsiteY20" fmla="*/ 391163 h 395191"/>
                <a:gd name="connsiteX21" fmla="*/ 699087 w 1139428"/>
                <a:gd name="connsiteY21" fmla="*/ 395140 h 3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9428" h="395191">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w="11362" cap="flat">
              <a:noFill/>
              <a:prstDash val="solid"/>
              <a:miter/>
            </a:ln>
          </p:spPr>
          <p:txBody>
            <a:bodyPr rtlCol="0" anchor="ctr"/>
            <a:lstStyle/>
            <a:p>
              <a:endParaRPr lang="en-US" dirty="0"/>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name="connsiteX0" fmla="*/ 8594 w 17270"/>
                  <a:gd name="connsiteY0" fmla="*/ -51 h 17271"/>
                  <a:gd name="connsiteX1" fmla="*/ -41 w 17270"/>
                  <a:gd name="connsiteY1" fmla="*/ 8584 h 17271"/>
                  <a:gd name="connsiteX2" fmla="*/ 8594 w 17270"/>
                  <a:gd name="connsiteY2" fmla="*/ 17220 h 17271"/>
                  <a:gd name="connsiteX3" fmla="*/ 17229 w 17270"/>
                  <a:gd name="connsiteY3" fmla="*/ 8584 h 17271"/>
                  <a:gd name="connsiteX4" fmla="*/ 8594 w 17270"/>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0" h="17271">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822 w 17271"/>
                  <a:gd name="connsiteY5" fmla="*/ -49 h 17271"/>
                  <a:gd name="connsiteX6" fmla="*/ 8708 w 17271"/>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name="connsiteX0" fmla="*/ 8368 w 17044"/>
                  <a:gd name="connsiteY0" fmla="*/ -51 h 17043"/>
                  <a:gd name="connsiteX1" fmla="*/ -41 w 17044"/>
                  <a:gd name="connsiteY1" fmla="*/ 8583 h 17043"/>
                  <a:gd name="connsiteX2" fmla="*/ 8594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name="connsiteX0" fmla="*/ 8709 w 17272"/>
                  <a:gd name="connsiteY0" fmla="*/ -50 h 17272"/>
                  <a:gd name="connsiteX1" fmla="*/ -41 w 17272"/>
                  <a:gd name="connsiteY1" fmla="*/ 8472 h 17272"/>
                  <a:gd name="connsiteX2" fmla="*/ 8481 w 17272"/>
                  <a:gd name="connsiteY2" fmla="*/ 17221 h 17272"/>
                  <a:gd name="connsiteX3" fmla="*/ 17231 w 17272"/>
                  <a:gd name="connsiteY3" fmla="*/ 8699 h 17272"/>
                  <a:gd name="connsiteX4" fmla="*/ 17231 w 17272"/>
                  <a:gd name="connsiteY4" fmla="*/ 8585 h 17272"/>
                  <a:gd name="connsiteX5" fmla="*/ 8822 w 17272"/>
                  <a:gd name="connsiteY5" fmla="*/ -50 h 17272"/>
                  <a:gd name="connsiteX6" fmla="*/ 8709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name="connsiteX0" fmla="*/ 8708 w 17272"/>
                  <a:gd name="connsiteY0" fmla="*/ -50 h 17272"/>
                  <a:gd name="connsiteX1" fmla="*/ -41 w 17272"/>
                  <a:gd name="connsiteY1" fmla="*/ 8472 h 17272"/>
                  <a:gd name="connsiteX2" fmla="*/ 8481 w 17272"/>
                  <a:gd name="connsiteY2" fmla="*/ 17221 h 17272"/>
                  <a:gd name="connsiteX3" fmla="*/ 17230 w 17272"/>
                  <a:gd name="connsiteY3" fmla="*/ 8699 h 17272"/>
                  <a:gd name="connsiteX4" fmla="*/ 17230 w 17272"/>
                  <a:gd name="connsiteY4" fmla="*/ 8585 h 17272"/>
                  <a:gd name="connsiteX5" fmla="*/ 8822 w 17272"/>
                  <a:gd name="connsiteY5" fmla="*/ -50 h 17272"/>
                  <a:gd name="connsiteX6" fmla="*/ 8708 w 17272"/>
                  <a:gd name="connsiteY6"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name="connsiteX0" fmla="*/ 8709 w 17271"/>
                  <a:gd name="connsiteY0" fmla="*/ -50 h 17272"/>
                  <a:gd name="connsiteX1" fmla="*/ -41 w 17271"/>
                  <a:gd name="connsiteY1" fmla="*/ 8472 h 17272"/>
                  <a:gd name="connsiteX2" fmla="*/ 8481 w 17271"/>
                  <a:gd name="connsiteY2" fmla="*/ 17221 h 17272"/>
                  <a:gd name="connsiteX3" fmla="*/ 17231 w 17271"/>
                  <a:gd name="connsiteY3" fmla="*/ 8699 h 17272"/>
                  <a:gd name="connsiteX4" fmla="*/ 17231 w 17271"/>
                  <a:gd name="connsiteY4" fmla="*/ 8585 h 17272"/>
                  <a:gd name="connsiteX5" fmla="*/ 8709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w="11362" cap="flat">
                <a:noFill/>
                <a:prstDash val="solid"/>
                <a:miter/>
              </a:ln>
            </p:spPr>
            <p:txBody>
              <a:bodyPr rtlCol="0" anchor="ctr"/>
              <a:lstStyle/>
              <a:p>
                <a:endParaRPr lang="en-US" dirty="0"/>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name="connsiteX0" fmla="*/ 8708 w 17271"/>
                  <a:gd name="connsiteY0" fmla="*/ -50 h 17272"/>
                  <a:gd name="connsiteX1" fmla="*/ -41 w 17271"/>
                  <a:gd name="connsiteY1" fmla="*/ 8472 h 17272"/>
                  <a:gd name="connsiteX2" fmla="*/ 8481 w 17271"/>
                  <a:gd name="connsiteY2" fmla="*/ 17221 h 17272"/>
                  <a:gd name="connsiteX3" fmla="*/ 17230 w 17271"/>
                  <a:gd name="connsiteY3" fmla="*/ 8699 h 17272"/>
                  <a:gd name="connsiteX4" fmla="*/ 17230 w 17271"/>
                  <a:gd name="connsiteY4" fmla="*/ 8585 h 17272"/>
                  <a:gd name="connsiteX5" fmla="*/ 8708 w 17271"/>
                  <a:gd name="connsiteY5" fmla="*/ -50 h 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2">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w="11362" cap="flat">
                <a:noFill/>
                <a:prstDash val="solid"/>
                <a:miter/>
              </a:ln>
            </p:spPr>
            <p:txBody>
              <a:bodyPr rtlCol="0" anchor="ctr"/>
              <a:lstStyle/>
              <a:p>
                <a:endParaRPr lang="en-US" dirty="0"/>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name="connsiteX0" fmla="*/ 7606 w 15295"/>
                  <a:gd name="connsiteY0" fmla="*/ -51 h 17157"/>
                  <a:gd name="connsiteX1" fmla="*/ 16 w 15295"/>
                  <a:gd name="connsiteY1" fmla="*/ 9516 h 17157"/>
                  <a:gd name="connsiteX2" fmla="*/ 7606 w 15295"/>
                  <a:gd name="connsiteY2" fmla="*/ 17106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w="11362" cap="flat">
                <a:noFill/>
                <a:prstDash val="solid"/>
                <a:miter/>
              </a:ln>
            </p:spPr>
            <p:txBody>
              <a:bodyPr rtlCol="0" anchor="ctr"/>
              <a:lstStyle/>
              <a:p>
                <a:endParaRPr lang="en-US" dirty="0"/>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name="connsiteX0" fmla="*/ 17044 w 17043"/>
                  <a:gd name="connsiteY0" fmla="*/ 8522 h 17043"/>
                  <a:gd name="connsiteX1" fmla="*/ 8522 w 17043"/>
                  <a:gd name="connsiteY1" fmla="*/ 17044 h 17043"/>
                  <a:gd name="connsiteX2" fmla="*/ 0 w 17043"/>
                  <a:gd name="connsiteY2" fmla="*/ 8522 h 17043"/>
                  <a:gd name="connsiteX3" fmla="*/ 8522 w 17043"/>
                  <a:gd name="connsiteY3" fmla="*/ 0 h 17043"/>
                  <a:gd name="connsiteX4" fmla="*/ 17044 w 17043"/>
                  <a:gd name="connsiteY4" fmla="*/ 8522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w="11362" cap="flat">
                <a:noFill/>
                <a:prstDash val="solid"/>
                <a:miter/>
              </a:ln>
            </p:spPr>
            <p:txBody>
              <a:bodyPr rtlCol="0" anchor="ctr"/>
              <a:lstStyle/>
              <a:p>
                <a:endParaRPr lang="en-US" dirty="0"/>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name="connsiteX0" fmla="*/ 8709 w 17271"/>
                  <a:gd name="connsiteY0" fmla="*/ -50 h 17271"/>
                  <a:gd name="connsiteX1" fmla="*/ -41 w 17271"/>
                  <a:gd name="connsiteY1" fmla="*/ 8471 h 17271"/>
                  <a:gd name="connsiteX2" fmla="*/ 8481 w 17271"/>
                  <a:gd name="connsiteY2" fmla="*/ 17220 h 17271"/>
                  <a:gd name="connsiteX3" fmla="*/ 17231 w 17271"/>
                  <a:gd name="connsiteY3" fmla="*/ 8698 h 17271"/>
                  <a:gd name="connsiteX4" fmla="*/ 17231 w 17271"/>
                  <a:gd name="connsiteY4" fmla="*/ 8585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w="11362" cap="flat">
                <a:noFill/>
                <a:prstDash val="solid"/>
                <a:miter/>
              </a:ln>
            </p:spPr>
            <p:txBody>
              <a:bodyPr rtlCol="0" anchor="ctr"/>
              <a:lstStyle/>
              <a:p>
                <a:endParaRPr lang="en-US" dirty="0"/>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name="connsiteX0" fmla="*/ 8709 w 17271"/>
                  <a:gd name="connsiteY0" fmla="*/ -50 h 17271"/>
                  <a:gd name="connsiteX1" fmla="*/ -41 w 17271"/>
                  <a:gd name="connsiteY1" fmla="*/ 8472 h 17271"/>
                  <a:gd name="connsiteX2" fmla="*/ 8481 w 17271"/>
                  <a:gd name="connsiteY2" fmla="*/ 17220 h 17271"/>
                  <a:gd name="connsiteX3" fmla="*/ 17231 w 17271"/>
                  <a:gd name="connsiteY3" fmla="*/ 8698 h 17271"/>
                  <a:gd name="connsiteX4" fmla="*/ 17231 w 17271"/>
                  <a:gd name="connsiteY4" fmla="*/ 8472 h 17271"/>
                  <a:gd name="connsiteX5" fmla="*/ 8709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w="11362" cap="flat">
                <a:noFill/>
                <a:prstDash val="solid"/>
                <a:miter/>
              </a:ln>
            </p:spPr>
            <p:txBody>
              <a:bodyPr rtlCol="0" anchor="ctr"/>
              <a:lstStyle/>
              <a:p>
                <a:endParaRPr lang="en-US" dirty="0"/>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name="connsiteX0" fmla="*/ 8368 w 17044"/>
                  <a:gd name="connsiteY0" fmla="*/ -51 h 17044"/>
                  <a:gd name="connsiteX1" fmla="*/ -41 w 17044"/>
                  <a:gd name="connsiteY1" fmla="*/ 8585 h 17044"/>
                  <a:gd name="connsiteX2" fmla="*/ 8595 w 17044"/>
                  <a:gd name="connsiteY2" fmla="*/ 16993 h 17044"/>
                  <a:gd name="connsiteX3" fmla="*/ 17003 w 17044"/>
                  <a:gd name="connsiteY3" fmla="*/ 8471 h 17044"/>
                  <a:gd name="connsiteX4" fmla="*/ 8481 w 17044"/>
                  <a:gd name="connsiteY4" fmla="*/ -51 h 17044"/>
                  <a:gd name="connsiteX5" fmla="*/ 8368 w 17044"/>
                  <a:gd name="connsiteY5" fmla="*/ -51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name="connsiteX0" fmla="*/ 8708 w 17272"/>
                  <a:gd name="connsiteY0" fmla="*/ -50 h 17271"/>
                  <a:gd name="connsiteX1" fmla="*/ -41 w 17272"/>
                  <a:gd name="connsiteY1" fmla="*/ 8471 h 17271"/>
                  <a:gd name="connsiteX2" fmla="*/ 8481 w 17272"/>
                  <a:gd name="connsiteY2" fmla="*/ 17220 h 17271"/>
                  <a:gd name="connsiteX3" fmla="*/ 17230 w 17272"/>
                  <a:gd name="connsiteY3" fmla="*/ 8698 h 17271"/>
                  <a:gd name="connsiteX4" fmla="*/ 17230 w 17272"/>
                  <a:gd name="connsiteY4" fmla="*/ 8585 h 17271"/>
                  <a:gd name="connsiteX5" fmla="*/ 8822 w 17272"/>
                  <a:gd name="connsiteY5" fmla="*/ -49 h 17271"/>
                  <a:gd name="connsiteX6" fmla="*/ 8708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w="11362" cap="flat">
                <a:noFill/>
                <a:prstDash val="solid"/>
                <a:miter/>
              </a:ln>
            </p:spPr>
            <p:txBody>
              <a:bodyPr rtlCol="0" anchor="ctr"/>
              <a:lstStyle/>
              <a:p>
                <a:endParaRPr lang="en-US" dirty="0"/>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name="connsiteX0" fmla="*/ 8481 w 17044"/>
                  <a:gd name="connsiteY0" fmla="*/ -50 h 17044"/>
                  <a:gd name="connsiteX1" fmla="*/ -41 w 17044"/>
                  <a:gd name="connsiteY1" fmla="*/ 8472 h 17044"/>
                  <a:gd name="connsiteX2" fmla="*/ 8481 w 17044"/>
                  <a:gd name="connsiteY2" fmla="*/ 16994 h 17044"/>
                  <a:gd name="connsiteX3" fmla="*/ 17003 w 17044"/>
                  <a:gd name="connsiteY3" fmla="*/ 8472 h 17044"/>
                  <a:gd name="connsiteX4" fmla="*/ 8708 w 17044"/>
                  <a:gd name="connsiteY4" fmla="*/ -50 h 17044"/>
                  <a:gd name="connsiteX5" fmla="*/ 8481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w="11362" cap="flat">
                <a:noFill/>
                <a:prstDash val="solid"/>
                <a:miter/>
              </a:ln>
            </p:spPr>
            <p:txBody>
              <a:bodyPr rtlCol="0" anchor="ctr"/>
              <a:lstStyle/>
              <a:p>
                <a:endParaRPr lang="en-US" dirty="0"/>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name="connsiteX0" fmla="*/ 8709 w 17272"/>
                  <a:gd name="connsiteY0" fmla="*/ -50 h 17271"/>
                  <a:gd name="connsiteX1" fmla="*/ -41 w 17272"/>
                  <a:gd name="connsiteY1" fmla="*/ 8471 h 17271"/>
                  <a:gd name="connsiteX2" fmla="*/ 8481 w 17272"/>
                  <a:gd name="connsiteY2" fmla="*/ 17220 h 17271"/>
                  <a:gd name="connsiteX3" fmla="*/ 17231 w 17272"/>
                  <a:gd name="connsiteY3" fmla="*/ 8698 h 17271"/>
                  <a:gd name="connsiteX4" fmla="*/ 17231 w 17272"/>
                  <a:gd name="connsiteY4" fmla="*/ 8585 h 17271"/>
                  <a:gd name="connsiteX5" fmla="*/ 8822 w 17272"/>
                  <a:gd name="connsiteY5" fmla="*/ -49 h 17271"/>
                  <a:gd name="connsiteX6" fmla="*/ 8709 w 17272"/>
                  <a:gd name="connsiteY6"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72" h="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w="11362" cap="flat">
                <a:noFill/>
                <a:prstDash val="solid"/>
                <a:miter/>
              </a:ln>
            </p:spPr>
            <p:txBody>
              <a:bodyPr rtlCol="0" anchor="ctr"/>
              <a:lstStyle/>
              <a:p>
                <a:endParaRPr lang="en-US" dirty="0"/>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name="connsiteX0" fmla="*/ 8708 w 17271"/>
                  <a:gd name="connsiteY0" fmla="*/ -50 h 17271"/>
                  <a:gd name="connsiteX1" fmla="*/ -41 w 17271"/>
                  <a:gd name="connsiteY1" fmla="*/ 8472 h 17271"/>
                  <a:gd name="connsiteX2" fmla="*/ 8481 w 17271"/>
                  <a:gd name="connsiteY2" fmla="*/ 17220 h 17271"/>
                  <a:gd name="connsiteX3" fmla="*/ 17230 w 17271"/>
                  <a:gd name="connsiteY3" fmla="*/ 8698 h 17271"/>
                  <a:gd name="connsiteX4" fmla="*/ 17230 w 17271"/>
                  <a:gd name="connsiteY4" fmla="*/ 8472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w="11362" cap="flat">
                <a:noFill/>
                <a:prstDash val="solid"/>
                <a:miter/>
              </a:ln>
            </p:spPr>
            <p:txBody>
              <a:bodyPr rtlCol="0" anchor="ctr"/>
              <a:lstStyle/>
              <a:p>
                <a:endParaRPr lang="en-US" dirty="0"/>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name="connsiteX0" fmla="*/ 7606 w 15295"/>
                  <a:gd name="connsiteY0" fmla="*/ -51 h 17157"/>
                  <a:gd name="connsiteX1" fmla="*/ 16 w 15295"/>
                  <a:gd name="connsiteY1" fmla="*/ 9516 h 17157"/>
                  <a:gd name="connsiteX2" fmla="*/ 7606 w 15295"/>
                  <a:gd name="connsiteY2" fmla="*/ 17107 h 17157"/>
                  <a:gd name="connsiteX3" fmla="*/ 15197 w 15295"/>
                  <a:gd name="connsiteY3" fmla="*/ 7539 h 17157"/>
                  <a:gd name="connsiteX4" fmla="*/ 7606 w 15295"/>
                  <a:gd name="connsiteY4" fmla="*/ -51 h 1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5" h="17157">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w="11362" cap="flat">
                <a:noFill/>
                <a:prstDash val="solid"/>
                <a:miter/>
              </a:ln>
            </p:spPr>
            <p:txBody>
              <a:bodyPr rtlCol="0" anchor="ctr"/>
              <a:lstStyle/>
              <a:p>
                <a:endParaRPr lang="en-US" dirty="0"/>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name="connsiteX0" fmla="*/ 8481 w 17043"/>
                  <a:gd name="connsiteY0" fmla="*/ -51 h 17043"/>
                  <a:gd name="connsiteX1" fmla="*/ -41 w 17043"/>
                  <a:gd name="connsiteY1" fmla="*/ 8471 h 17043"/>
                  <a:gd name="connsiteX2" fmla="*/ 8481 w 17043"/>
                  <a:gd name="connsiteY2" fmla="*/ 16993 h 17043"/>
                  <a:gd name="connsiteX3" fmla="*/ 17003 w 17043"/>
                  <a:gd name="connsiteY3" fmla="*/ 8471 h 17043"/>
                  <a:gd name="connsiteX4" fmla="*/ 8481 w 17043"/>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3" h="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w="11362" cap="flat">
                <a:noFill/>
                <a:prstDash val="solid"/>
                <a:miter/>
              </a:ln>
            </p:spPr>
            <p:txBody>
              <a:bodyPr rtlCol="0" anchor="ctr"/>
              <a:lstStyle/>
              <a:p>
                <a:endParaRPr lang="en-US" dirty="0"/>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name="connsiteX0" fmla="*/ 8368 w 17044"/>
                  <a:gd name="connsiteY0" fmla="*/ -51 h 17043"/>
                  <a:gd name="connsiteX1" fmla="*/ -41 w 17044"/>
                  <a:gd name="connsiteY1" fmla="*/ 8583 h 17043"/>
                  <a:gd name="connsiteX2" fmla="*/ 8595 w 17044"/>
                  <a:gd name="connsiteY2" fmla="*/ 16992 h 17043"/>
                  <a:gd name="connsiteX3" fmla="*/ 17003 w 17044"/>
                  <a:gd name="connsiteY3" fmla="*/ 8471 h 17043"/>
                  <a:gd name="connsiteX4" fmla="*/ 8368 w 17044"/>
                  <a:gd name="connsiteY4" fmla="*/ -51 h 17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4" h="17043">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w="11362" cap="flat">
                <a:noFill/>
                <a:prstDash val="solid"/>
                <a:miter/>
              </a:ln>
            </p:spPr>
            <p:txBody>
              <a:bodyPr rtlCol="0" anchor="ctr"/>
              <a:lstStyle/>
              <a:p>
                <a:endParaRPr lang="en-US" dirty="0"/>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name="connsiteX0" fmla="*/ 8368 w 17044"/>
                  <a:gd name="connsiteY0" fmla="*/ -50 h 17044"/>
                  <a:gd name="connsiteX1" fmla="*/ -41 w 17044"/>
                  <a:gd name="connsiteY1" fmla="*/ 8585 h 17044"/>
                  <a:gd name="connsiteX2" fmla="*/ 8595 w 17044"/>
                  <a:gd name="connsiteY2" fmla="*/ 16993 h 17044"/>
                  <a:gd name="connsiteX3" fmla="*/ 17003 w 17044"/>
                  <a:gd name="connsiteY3" fmla="*/ 8472 h 17044"/>
                  <a:gd name="connsiteX4" fmla="*/ 8481 w 17044"/>
                  <a:gd name="connsiteY4" fmla="*/ -51 h 17044"/>
                  <a:gd name="connsiteX5" fmla="*/ 8368 w 17044"/>
                  <a:gd name="connsiteY5" fmla="*/ -50 h 1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44" h="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w="11362" cap="flat">
                <a:noFill/>
                <a:prstDash val="solid"/>
                <a:miter/>
              </a:ln>
            </p:spPr>
            <p:txBody>
              <a:bodyPr rtlCol="0" anchor="ctr"/>
              <a:lstStyle/>
              <a:p>
                <a:endParaRPr lang="en-US" dirty="0"/>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name="connsiteX0" fmla="*/ 8708 w 17271"/>
                  <a:gd name="connsiteY0" fmla="*/ -50 h 17271"/>
                  <a:gd name="connsiteX1" fmla="*/ -41 w 17271"/>
                  <a:gd name="connsiteY1" fmla="*/ 8471 h 17271"/>
                  <a:gd name="connsiteX2" fmla="*/ 8481 w 17271"/>
                  <a:gd name="connsiteY2" fmla="*/ 17220 h 17271"/>
                  <a:gd name="connsiteX3" fmla="*/ 17230 w 17271"/>
                  <a:gd name="connsiteY3" fmla="*/ 8698 h 17271"/>
                  <a:gd name="connsiteX4" fmla="*/ 17230 w 17271"/>
                  <a:gd name="connsiteY4" fmla="*/ 8585 h 17271"/>
                  <a:gd name="connsiteX5" fmla="*/ 8708 w 17271"/>
                  <a:gd name="connsiteY5" fmla="*/ -50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w="11362" cap="flat">
                <a:noFill/>
                <a:prstDash val="solid"/>
                <a:miter/>
              </a:ln>
            </p:spPr>
            <p:txBody>
              <a:bodyPr rtlCol="0" anchor="ctr"/>
              <a:lstStyle/>
              <a:p>
                <a:endParaRPr lang="en-US" dirty="0"/>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name="connsiteX0" fmla="*/ 8594 w 17271"/>
                  <a:gd name="connsiteY0" fmla="*/ -51 h 17271"/>
                  <a:gd name="connsiteX1" fmla="*/ -41 w 17271"/>
                  <a:gd name="connsiteY1" fmla="*/ 8585 h 17271"/>
                  <a:gd name="connsiteX2" fmla="*/ 8594 w 17271"/>
                  <a:gd name="connsiteY2" fmla="*/ 17220 h 17271"/>
                  <a:gd name="connsiteX3" fmla="*/ 17230 w 17271"/>
                  <a:gd name="connsiteY3" fmla="*/ 8585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name="connsiteX0" fmla="*/ 8594 w 17271"/>
                  <a:gd name="connsiteY0" fmla="*/ -51 h 17271"/>
                  <a:gd name="connsiteX1" fmla="*/ -41 w 17271"/>
                  <a:gd name="connsiteY1" fmla="*/ 8584 h 17271"/>
                  <a:gd name="connsiteX2" fmla="*/ 8594 w 17271"/>
                  <a:gd name="connsiteY2" fmla="*/ 17220 h 17271"/>
                  <a:gd name="connsiteX3" fmla="*/ 17230 w 17271"/>
                  <a:gd name="connsiteY3" fmla="*/ 8584 h 17271"/>
                  <a:gd name="connsiteX4" fmla="*/ 8594 w 17271"/>
                  <a:gd name="connsiteY4" fmla="*/ -51 h 1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 h="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w="11362" cap="flat">
                <a:noFill/>
                <a:prstDash val="solid"/>
                <a:miter/>
              </a:ln>
            </p:spPr>
            <p:txBody>
              <a:bodyPr rtlCol="0" anchor="ctr"/>
              <a:lstStyle/>
              <a:p>
                <a:endParaRPr lang="en-US" dirty="0"/>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name="connsiteX0" fmla="*/ 8594 w 17271"/>
                  <a:gd name="connsiteY0" fmla="*/ -51 h 17271"/>
                  <a:gd name="connsiteX1" fmla="*/ -41 w 17271"/>
                  <a:gd name="connsiteY1" fmla="*/ 8586 h 17271"/>
                  <a:gd name="connsiteX2" fmla="*/ 8594 w 17271"/>
                  <a:gd name="connsiteY2" fmla="*/ 17220 h 17271"/>
                  <a:gd name="connsiteX3" fmla="*/ 17230 w 17271"/>
                  <a:gd name="connsiteY3" fmla="*/ 8583 h 17271"/>
                  <a:gd name="connsiteX4" fmla="*/ 17230 w 17271"/>
                  <a:gd name="connsiteY4" fmla="*/ 8471 h 17271"/>
                  <a:gd name="connsiteX5" fmla="*/ 8594 w 17271"/>
                  <a:gd name="connsiteY5" fmla="*/ -51 h 1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1" h="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w="11362" cap="flat">
                <a:noFill/>
                <a:prstDash val="solid"/>
                <a:miter/>
              </a:ln>
            </p:spPr>
            <p:txBody>
              <a:bodyPr rtlCol="0" anchor="ctr"/>
              <a:lstStyle/>
              <a:p>
                <a:endParaRPr lang="en-US" dirty="0"/>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name="connsiteX0" fmla="*/ 8487 w 64503"/>
                <a:gd name="connsiteY0" fmla="*/ 310446 h 310497"/>
                <a:gd name="connsiteX1" fmla="*/ -35 w 64503"/>
                <a:gd name="connsiteY1" fmla="*/ 302151 h 310497"/>
                <a:gd name="connsiteX2" fmla="*/ -35 w 64503"/>
                <a:gd name="connsiteY2" fmla="*/ 301924 h 310497"/>
                <a:gd name="connsiteX3" fmla="*/ -35 w 64503"/>
                <a:gd name="connsiteY3" fmla="*/ 125349 h 310497"/>
                <a:gd name="connsiteX4" fmla="*/ 533 w 64503"/>
                <a:gd name="connsiteY4" fmla="*/ 122168 h 310497"/>
                <a:gd name="connsiteX5" fmla="*/ 48029 w 64503"/>
                <a:gd name="connsiteY5" fmla="*/ 5246 h 310497"/>
                <a:gd name="connsiteX6" fmla="*/ 59164 w 64503"/>
                <a:gd name="connsiteY6" fmla="*/ 588 h 310497"/>
                <a:gd name="connsiteX7" fmla="*/ 63823 w 64503"/>
                <a:gd name="connsiteY7" fmla="*/ 11723 h 310497"/>
                <a:gd name="connsiteX8" fmla="*/ 17009 w 64503"/>
                <a:gd name="connsiteY8" fmla="*/ 127054 h 310497"/>
                <a:gd name="connsiteX9" fmla="*/ 17009 w 64503"/>
                <a:gd name="connsiteY9" fmla="*/ 301924 h 310497"/>
                <a:gd name="connsiteX10" fmla="*/ 8487 w 64503"/>
                <a:gd name="connsiteY10" fmla="*/ 310446 h 31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503" h="310497">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w="11362" cap="flat">
              <a:noFill/>
              <a:prstDash val="solid"/>
              <a:miter/>
            </a:ln>
          </p:spPr>
          <p:txBody>
            <a:bodyPr rtlCol="0" anchor="ctr"/>
            <a:lstStyle/>
            <a:p>
              <a:endParaRPr lang="en-US" dirty="0"/>
            </a:p>
          </p:txBody>
        </p:sp>
      </p:grpSp>
      <p:pic>
        <p:nvPicPr>
          <p:cNvPr id="14" name="Graphic 13" descr="Arrow: Counter-clockwise curve with solid fill">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id="16" name="Graphic 15" descr="Arrow: Straight with solid fill">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id="18" name="Graphic 17" descr="Arrow: Rotate right with solid fill">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Must be configured by a system administrator</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4806">
        <p159:morph option="byObject"/>
      </p:transition>
    </mc:Choice>
    <mc:Fallback xmlns="">
      <p:transition spd="slow" advTm="148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2"/>
                                        </p:tgtEl>
                                        <p:attrNameLst>
                                          <p:attrName>style.visibility</p:attrName>
                                        </p:attrNameLst>
                                      </p:cBhvr>
                                      <p:to>
                                        <p:strVal val="visible"/>
                                      </p:to>
                                    </p:set>
                                    <p:animEffect transition="in" filter="fade">
                                      <p:cBhvr>
                                        <p:cTn id="20" dur="500"/>
                                        <p:tgtEl>
                                          <p:spTgt spid="3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